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19"/>
  </p:notesMasterIdLst>
  <p:handoutMasterIdLst>
    <p:handoutMasterId r:id="rId120"/>
  </p:handoutMasterIdLst>
  <p:sldIdLst>
    <p:sldId id="478" r:id="rId5"/>
    <p:sldId id="485" r:id="rId6"/>
    <p:sldId id="533" r:id="rId7"/>
    <p:sldId id="851" r:id="rId8"/>
    <p:sldId id="854" r:id="rId9"/>
    <p:sldId id="883" r:id="rId10"/>
    <p:sldId id="855" r:id="rId11"/>
    <p:sldId id="482" r:id="rId12"/>
    <p:sldId id="483" r:id="rId13"/>
    <p:sldId id="827" r:id="rId14"/>
    <p:sldId id="484" r:id="rId15"/>
    <p:sldId id="788" r:id="rId16"/>
    <p:sldId id="789" r:id="rId17"/>
    <p:sldId id="881" r:id="rId18"/>
    <p:sldId id="267" r:id="rId19"/>
    <p:sldId id="828" r:id="rId20"/>
    <p:sldId id="580" r:id="rId21"/>
    <p:sldId id="581" r:id="rId22"/>
    <p:sldId id="582" r:id="rId23"/>
    <p:sldId id="584" r:id="rId24"/>
    <p:sldId id="583" r:id="rId25"/>
    <p:sldId id="586" r:id="rId26"/>
    <p:sldId id="858" r:id="rId27"/>
    <p:sldId id="490" r:id="rId28"/>
    <p:sldId id="856" r:id="rId29"/>
    <p:sldId id="857" r:id="rId30"/>
    <p:sldId id="831" r:id="rId31"/>
    <p:sldId id="761" r:id="rId32"/>
    <p:sldId id="718" r:id="rId33"/>
    <p:sldId id="808" r:id="rId34"/>
    <p:sldId id="809" r:id="rId35"/>
    <p:sldId id="823" r:id="rId36"/>
    <p:sldId id="824" r:id="rId37"/>
    <p:sldId id="659" r:id="rId38"/>
    <p:sldId id="733" r:id="rId39"/>
    <p:sldId id="734" r:id="rId40"/>
    <p:sldId id="735" r:id="rId41"/>
    <p:sldId id="736" r:id="rId42"/>
    <p:sldId id="732" r:id="rId43"/>
    <p:sldId id="758" r:id="rId44"/>
    <p:sldId id="829" r:id="rId45"/>
    <p:sldId id="781" r:id="rId46"/>
    <p:sldId id="746" r:id="rId47"/>
    <p:sldId id="760" r:id="rId48"/>
    <p:sldId id="731" r:id="rId49"/>
    <p:sldId id="747" r:id="rId50"/>
    <p:sldId id="846" r:id="rId51"/>
    <p:sldId id="847" r:id="rId52"/>
    <p:sldId id="848" r:id="rId53"/>
    <p:sldId id="849" r:id="rId54"/>
    <p:sldId id="750" r:id="rId55"/>
    <p:sldId id="748" r:id="rId56"/>
    <p:sldId id="696" r:id="rId57"/>
    <p:sldId id="749" r:id="rId58"/>
    <p:sldId id="832" r:id="rId59"/>
    <p:sldId id="833" r:id="rId60"/>
    <p:sldId id="860" r:id="rId61"/>
    <p:sldId id="859" r:id="rId62"/>
    <p:sldId id="861" r:id="rId63"/>
    <p:sldId id="862" r:id="rId64"/>
    <p:sldId id="863" r:id="rId65"/>
    <p:sldId id="785" r:id="rId66"/>
    <p:sldId id="794" r:id="rId67"/>
    <p:sldId id="836" r:id="rId68"/>
    <p:sldId id="797" r:id="rId69"/>
    <p:sldId id="798" r:id="rId70"/>
    <p:sldId id="864" r:id="rId71"/>
    <p:sldId id="786" r:id="rId72"/>
    <p:sldId id="865" r:id="rId73"/>
    <p:sldId id="844" r:id="rId74"/>
    <p:sldId id="805" r:id="rId75"/>
    <p:sldId id="867" r:id="rId76"/>
    <p:sldId id="513" r:id="rId77"/>
    <p:sldId id="769" r:id="rId78"/>
    <p:sldId id="866" r:id="rId79"/>
    <p:sldId id="868" r:id="rId80"/>
    <p:sldId id="869" r:id="rId81"/>
    <p:sldId id="870" r:id="rId82"/>
    <p:sldId id="871" r:id="rId83"/>
    <p:sldId id="872" r:id="rId84"/>
    <p:sldId id="787" r:id="rId85"/>
    <p:sldId id="801" r:id="rId86"/>
    <p:sldId id="873" r:id="rId87"/>
    <p:sldId id="838" r:id="rId88"/>
    <p:sldId id="839" r:id="rId89"/>
    <p:sldId id="840" r:id="rId90"/>
    <p:sldId id="841" r:id="rId91"/>
    <p:sldId id="799" r:id="rId92"/>
    <p:sldId id="800" r:id="rId93"/>
    <p:sldId id="815" r:id="rId94"/>
    <p:sldId id="816" r:id="rId95"/>
    <p:sldId id="510" r:id="rId96"/>
    <p:sldId id="843" r:id="rId97"/>
    <p:sldId id="508" r:id="rId98"/>
    <p:sldId id="406" r:id="rId99"/>
    <p:sldId id="686" r:id="rId100"/>
    <p:sldId id="874" r:id="rId101"/>
    <p:sldId id="687" r:id="rId102"/>
    <p:sldId id="405" r:id="rId103"/>
    <p:sldId id="425" r:id="rId104"/>
    <p:sldId id="875" r:id="rId105"/>
    <p:sldId id="876" r:id="rId106"/>
    <p:sldId id="877" r:id="rId107"/>
    <p:sldId id="539" r:id="rId108"/>
    <p:sldId id="813" r:id="rId109"/>
    <p:sldId id="526" r:id="rId110"/>
    <p:sldId id="688" r:id="rId111"/>
    <p:sldId id="689" r:id="rId112"/>
    <p:sldId id="690" r:id="rId113"/>
    <p:sldId id="527" r:id="rId114"/>
    <p:sldId id="878" r:id="rId115"/>
    <p:sldId id="879" r:id="rId116"/>
    <p:sldId id="528" r:id="rId117"/>
    <p:sldId id="880" r:id="rId1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323" autoAdjust="0"/>
    <p:restoredTop sz="97568" autoAdjust="0"/>
  </p:normalViewPr>
  <p:slideViewPr>
    <p:cSldViewPr snapToGrid="0" snapToObjects="1">
      <p:cViewPr>
        <p:scale>
          <a:sx n="100" d="100"/>
          <a:sy n="100" d="100"/>
        </p:scale>
        <p:origin x="-1208" y="-4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FB79E-153A-6443-B859-6E1413099361}" type="doc">
      <dgm:prSet loTypeId="urn:microsoft.com/office/officeart/2005/8/layout/hChevron3" loCatId="" qsTypeId="urn:microsoft.com/office/officeart/2005/8/quickstyle/simple2" qsCatId="simple" csTypeId="urn:microsoft.com/office/officeart/2005/8/colors/colorful1" csCatId="colorful" phldr="1"/>
      <dgm:spPr/>
      <dgm:t>
        <a:bodyPr/>
        <a:lstStyle/>
        <a:p>
          <a:endParaRPr lang="en-US"/>
        </a:p>
      </dgm:t>
    </dgm:pt>
    <dgm:pt modelId="{289FFDD8-B23C-9A4A-80E4-56445A3625AE}">
      <dgm:prSet phldrT="[Text]" custT="1"/>
      <dgm:spPr/>
      <dgm:t>
        <a:bodyPr/>
        <a:lstStyle/>
        <a:p>
          <a:r>
            <a:rPr lang="en-US" sz="2400" b="1" dirty="0" smtClean="0">
              <a:solidFill>
                <a:schemeClr val="tx1"/>
              </a:solidFill>
            </a:rPr>
            <a:t>0-10</a:t>
          </a:r>
          <a:endParaRPr lang="en-US" sz="2400" b="1" dirty="0">
            <a:solidFill>
              <a:schemeClr val="tx1"/>
            </a:solidFill>
          </a:endParaRPr>
        </a:p>
      </dgm:t>
    </dgm:pt>
    <dgm:pt modelId="{D4C90DC4-6679-8A4C-A33B-C25E907C7084}" type="parTrans" cxnId="{91ADF734-B235-4D48-B1AE-53AC404395A4}">
      <dgm:prSet/>
      <dgm:spPr/>
      <dgm:t>
        <a:bodyPr/>
        <a:lstStyle/>
        <a:p>
          <a:endParaRPr lang="en-US"/>
        </a:p>
      </dgm:t>
    </dgm:pt>
    <dgm:pt modelId="{BDE2159D-807D-904A-9714-4C8F7E8A89EE}" type="sibTrans" cxnId="{91ADF734-B235-4D48-B1AE-53AC404395A4}">
      <dgm:prSet/>
      <dgm:spPr/>
      <dgm:t>
        <a:bodyPr/>
        <a:lstStyle/>
        <a:p>
          <a:endParaRPr lang="en-US"/>
        </a:p>
      </dgm:t>
    </dgm:pt>
    <dgm:pt modelId="{AA7131E8-D71F-FA4A-BEC3-8FB7CE324DB3}">
      <dgm:prSet phldrT="[Text]" custT="1"/>
      <dgm:spPr/>
      <dgm:t>
        <a:bodyPr/>
        <a:lstStyle/>
        <a:p>
          <a:r>
            <a:rPr lang="en-US" sz="2400" b="1" dirty="0" smtClean="0">
              <a:solidFill>
                <a:schemeClr val="tx1"/>
              </a:solidFill>
            </a:rPr>
            <a:t>     50s</a:t>
          </a:r>
          <a:endParaRPr lang="en-US" sz="2400" b="1" dirty="0">
            <a:solidFill>
              <a:schemeClr val="tx1"/>
            </a:solidFill>
          </a:endParaRPr>
        </a:p>
      </dgm:t>
    </dgm:pt>
    <dgm:pt modelId="{D3FB50C8-CA61-1944-9530-6CCDAB1183D4}" type="parTrans" cxnId="{8CD6A80E-E8F8-3943-80E2-72D8938DE336}">
      <dgm:prSet/>
      <dgm:spPr/>
      <dgm:t>
        <a:bodyPr/>
        <a:lstStyle/>
        <a:p>
          <a:endParaRPr lang="en-US"/>
        </a:p>
      </dgm:t>
    </dgm:pt>
    <dgm:pt modelId="{346962E2-F263-C445-9D14-45F2327B8A94}" type="sibTrans" cxnId="{8CD6A80E-E8F8-3943-80E2-72D8938DE336}">
      <dgm:prSet/>
      <dgm:spPr/>
      <dgm:t>
        <a:bodyPr/>
        <a:lstStyle/>
        <a:p>
          <a:endParaRPr lang="en-US"/>
        </a:p>
      </dgm:t>
    </dgm:pt>
    <dgm:pt modelId="{028EE6A5-5B7C-CF40-A6D7-11AAECD9E13A}">
      <dgm:prSet phldrT="[Text]" custT="1"/>
      <dgm:spPr/>
      <dgm:t>
        <a:bodyPr/>
        <a:lstStyle/>
        <a:p>
          <a:r>
            <a:rPr lang="en-US" sz="2400" b="1" dirty="0" smtClean="0">
              <a:solidFill>
                <a:schemeClr val="tx1"/>
              </a:solidFill>
            </a:rPr>
            <a:t>      20s</a:t>
          </a:r>
          <a:endParaRPr lang="en-US" sz="2400" b="1" dirty="0">
            <a:solidFill>
              <a:schemeClr val="tx1"/>
            </a:solidFill>
          </a:endParaRPr>
        </a:p>
      </dgm:t>
    </dgm:pt>
    <dgm:pt modelId="{F7BAD988-E966-244F-8659-F841350A62D8}" type="parTrans" cxnId="{DB9E865E-E890-2F41-9BD9-5274AB306E4A}">
      <dgm:prSet/>
      <dgm:spPr/>
      <dgm:t>
        <a:bodyPr/>
        <a:lstStyle/>
        <a:p>
          <a:endParaRPr lang="en-US"/>
        </a:p>
      </dgm:t>
    </dgm:pt>
    <dgm:pt modelId="{02E86942-C159-4140-A252-D6F9AFE87B5B}" type="sibTrans" cxnId="{DB9E865E-E890-2F41-9BD9-5274AB306E4A}">
      <dgm:prSet/>
      <dgm:spPr/>
      <dgm:t>
        <a:bodyPr/>
        <a:lstStyle/>
        <a:p>
          <a:endParaRPr lang="en-US"/>
        </a:p>
      </dgm:t>
    </dgm:pt>
    <dgm:pt modelId="{629B8FDD-2C72-764C-9522-8887C4EECBED}">
      <dgm:prSet phldrT="[Text]" custT="1"/>
      <dgm:spPr/>
      <dgm:t>
        <a:bodyPr/>
        <a:lstStyle/>
        <a:p>
          <a:r>
            <a:rPr lang="en-US" sz="2400" b="1" dirty="0" smtClean="0">
              <a:solidFill>
                <a:schemeClr val="tx1"/>
              </a:solidFill>
            </a:rPr>
            <a:t>      30s</a:t>
          </a:r>
          <a:endParaRPr lang="en-US" sz="2400" b="1" dirty="0">
            <a:solidFill>
              <a:schemeClr val="tx1"/>
            </a:solidFill>
          </a:endParaRPr>
        </a:p>
      </dgm:t>
    </dgm:pt>
    <dgm:pt modelId="{E86E25AA-50E3-594C-A952-02E7EAF40655}" type="parTrans" cxnId="{0DE37A1F-2E04-CC4B-AB77-79CE6EC68859}">
      <dgm:prSet/>
      <dgm:spPr/>
      <dgm:t>
        <a:bodyPr/>
        <a:lstStyle/>
        <a:p>
          <a:endParaRPr lang="en-US"/>
        </a:p>
      </dgm:t>
    </dgm:pt>
    <dgm:pt modelId="{2154599E-E2B1-A943-A173-F1541B66425D}" type="sibTrans" cxnId="{0DE37A1F-2E04-CC4B-AB77-79CE6EC68859}">
      <dgm:prSet/>
      <dgm:spPr/>
      <dgm:t>
        <a:bodyPr/>
        <a:lstStyle/>
        <a:p>
          <a:endParaRPr lang="en-US"/>
        </a:p>
      </dgm:t>
    </dgm:pt>
    <dgm:pt modelId="{5DDA0C70-D1B5-A34E-A4FF-A94B3E157DA4}">
      <dgm:prSet phldrT="[Text]" custT="1"/>
      <dgm:spPr/>
      <dgm:t>
        <a:bodyPr/>
        <a:lstStyle/>
        <a:p>
          <a:r>
            <a:rPr lang="en-US" sz="2400" b="1" dirty="0" smtClean="0">
              <a:solidFill>
                <a:schemeClr val="tx1"/>
              </a:solidFill>
            </a:rPr>
            <a:t>     40s</a:t>
          </a:r>
          <a:endParaRPr lang="en-US" sz="2400" b="1" dirty="0">
            <a:solidFill>
              <a:schemeClr val="tx1"/>
            </a:solidFill>
          </a:endParaRPr>
        </a:p>
      </dgm:t>
    </dgm:pt>
    <dgm:pt modelId="{0450EB06-A8C7-9642-8710-B529C54EC404}" type="parTrans" cxnId="{86775007-AF0D-DB4B-BB58-FE3AA356DE1B}">
      <dgm:prSet/>
      <dgm:spPr/>
      <dgm:t>
        <a:bodyPr/>
        <a:lstStyle/>
        <a:p>
          <a:endParaRPr lang="en-US"/>
        </a:p>
      </dgm:t>
    </dgm:pt>
    <dgm:pt modelId="{E8C875B2-C1A0-AC46-AF17-3F8BBECD9740}" type="sibTrans" cxnId="{86775007-AF0D-DB4B-BB58-FE3AA356DE1B}">
      <dgm:prSet/>
      <dgm:spPr/>
      <dgm:t>
        <a:bodyPr/>
        <a:lstStyle/>
        <a:p>
          <a:endParaRPr lang="en-US"/>
        </a:p>
      </dgm:t>
    </dgm:pt>
    <dgm:pt modelId="{1F28158D-4458-3D4E-9600-14F42ED101B7}">
      <dgm:prSet phldrT="[Text]" custT="1"/>
      <dgm:spPr/>
      <dgm:t>
        <a:bodyPr/>
        <a:lstStyle/>
        <a:p>
          <a:r>
            <a:rPr lang="en-US" sz="2400" b="1" dirty="0" smtClean="0">
              <a:solidFill>
                <a:schemeClr val="tx1"/>
              </a:solidFill>
            </a:rPr>
            <a:t>     60s</a:t>
          </a:r>
          <a:endParaRPr lang="en-US" sz="2400" b="1" dirty="0">
            <a:solidFill>
              <a:schemeClr val="tx1"/>
            </a:solidFill>
          </a:endParaRPr>
        </a:p>
      </dgm:t>
    </dgm:pt>
    <dgm:pt modelId="{1D56452F-A8C4-5644-A23A-2FFA665510F7}" type="parTrans" cxnId="{F1802034-E37E-B542-810C-D7D926EA0B9A}">
      <dgm:prSet/>
      <dgm:spPr/>
      <dgm:t>
        <a:bodyPr/>
        <a:lstStyle/>
        <a:p>
          <a:endParaRPr lang="en-US"/>
        </a:p>
      </dgm:t>
    </dgm:pt>
    <dgm:pt modelId="{EA6DA164-16C9-B242-BCC1-E525609F098E}" type="sibTrans" cxnId="{F1802034-E37E-B542-810C-D7D926EA0B9A}">
      <dgm:prSet/>
      <dgm:spPr/>
      <dgm:t>
        <a:bodyPr/>
        <a:lstStyle/>
        <a:p>
          <a:endParaRPr lang="en-US"/>
        </a:p>
      </dgm:t>
    </dgm:pt>
    <dgm:pt modelId="{40BA1702-FBB1-F24E-A6D5-2DF2A57C7424}">
      <dgm:prSet phldrT="[Text]" custT="1"/>
      <dgm:spPr/>
      <dgm:t>
        <a:bodyPr/>
        <a:lstStyle/>
        <a:p>
          <a:r>
            <a:rPr lang="en-US" sz="2400" b="1" dirty="0" smtClean="0">
              <a:solidFill>
                <a:schemeClr val="tx1"/>
              </a:solidFill>
            </a:rPr>
            <a:t>      70s</a:t>
          </a:r>
          <a:endParaRPr lang="en-US" sz="2400" b="1" dirty="0">
            <a:solidFill>
              <a:schemeClr val="tx1"/>
            </a:solidFill>
          </a:endParaRPr>
        </a:p>
      </dgm:t>
    </dgm:pt>
    <dgm:pt modelId="{291FFC22-7AE6-1047-A4E6-B76B0DDFC660}" type="parTrans" cxnId="{44B349FD-3CD0-994F-97E2-E549FECA7A2C}">
      <dgm:prSet/>
      <dgm:spPr/>
      <dgm:t>
        <a:bodyPr/>
        <a:lstStyle/>
        <a:p>
          <a:endParaRPr lang="en-US"/>
        </a:p>
      </dgm:t>
    </dgm:pt>
    <dgm:pt modelId="{00DD156A-998A-1844-8CF4-F38634301C03}" type="sibTrans" cxnId="{44B349FD-3CD0-994F-97E2-E549FECA7A2C}">
      <dgm:prSet/>
      <dgm:spPr/>
      <dgm:t>
        <a:bodyPr/>
        <a:lstStyle/>
        <a:p>
          <a:endParaRPr lang="en-US"/>
        </a:p>
      </dgm:t>
    </dgm:pt>
    <dgm:pt modelId="{DE8B79CF-9F05-4343-ABDA-793C2AE17467}">
      <dgm:prSet phldrT="[Text]" custT="1"/>
      <dgm:spPr/>
      <dgm:t>
        <a:bodyPr/>
        <a:lstStyle/>
        <a:p>
          <a:r>
            <a:rPr lang="en-US" sz="2400" b="1" dirty="0" smtClean="0">
              <a:solidFill>
                <a:schemeClr val="tx1"/>
              </a:solidFill>
            </a:rPr>
            <a:t>      80s</a:t>
          </a:r>
          <a:endParaRPr lang="en-US" sz="2400" b="1" dirty="0">
            <a:solidFill>
              <a:schemeClr val="tx1"/>
            </a:solidFill>
          </a:endParaRPr>
        </a:p>
      </dgm:t>
    </dgm:pt>
    <dgm:pt modelId="{C2F5841D-55FA-3845-A8AB-7FAE7FD6455A}" type="parTrans" cxnId="{2F0385D2-494A-9C41-B581-057991FEA122}">
      <dgm:prSet/>
      <dgm:spPr/>
      <dgm:t>
        <a:bodyPr/>
        <a:lstStyle/>
        <a:p>
          <a:endParaRPr lang="en-US"/>
        </a:p>
      </dgm:t>
    </dgm:pt>
    <dgm:pt modelId="{0EFAAF6B-4F04-7548-AB2E-4986BAF28E9B}" type="sibTrans" cxnId="{2F0385D2-494A-9C41-B581-057991FEA122}">
      <dgm:prSet/>
      <dgm:spPr/>
      <dgm:t>
        <a:bodyPr/>
        <a:lstStyle/>
        <a:p>
          <a:endParaRPr lang="en-US"/>
        </a:p>
      </dgm:t>
    </dgm:pt>
    <dgm:pt modelId="{FBAF4260-72B0-8148-8488-8D8ADA0C1E4E}">
      <dgm:prSet phldrT="[Text]" custT="1"/>
      <dgm:spPr/>
      <dgm:t>
        <a:bodyPr/>
        <a:lstStyle/>
        <a:p>
          <a:r>
            <a:rPr lang="en-US" sz="2400" b="1" dirty="0" smtClean="0">
              <a:solidFill>
                <a:schemeClr val="tx1"/>
              </a:solidFill>
            </a:rPr>
            <a:t>     90s</a:t>
          </a:r>
          <a:endParaRPr lang="en-US" sz="2400" b="1" dirty="0">
            <a:solidFill>
              <a:schemeClr val="tx1"/>
            </a:solidFill>
          </a:endParaRPr>
        </a:p>
      </dgm:t>
    </dgm:pt>
    <dgm:pt modelId="{FB4973B7-75AF-7E46-B24E-B7C983111CDF}" type="parTrans" cxnId="{98FFB9FE-2755-E94B-8660-E40188C5851C}">
      <dgm:prSet/>
      <dgm:spPr/>
      <dgm:t>
        <a:bodyPr/>
        <a:lstStyle/>
        <a:p>
          <a:endParaRPr lang="en-US"/>
        </a:p>
      </dgm:t>
    </dgm:pt>
    <dgm:pt modelId="{62ED02B1-A29B-B74F-8276-EDB965A9BE3C}" type="sibTrans" cxnId="{98FFB9FE-2755-E94B-8660-E40188C5851C}">
      <dgm:prSet/>
      <dgm:spPr/>
      <dgm:t>
        <a:bodyPr/>
        <a:lstStyle/>
        <a:p>
          <a:endParaRPr lang="en-US"/>
        </a:p>
      </dgm:t>
    </dgm:pt>
    <dgm:pt modelId="{53DD6F54-4CD8-FA41-9569-5C5F2A7F2196}">
      <dgm:prSet phldrT="[Text]" custT="1"/>
      <dgm:spPr/>
      <dgm:t>
        <a:bodyPr/>
        <a:lstStyle/>
        <a:p>
          <a:r>
            <a:rPr lang="en-US" sz="2400" b="1" dirty="0" smtClean="0">
              <a:solidFill>
                <a:schemeClr val="tx1"/>
              </a:solidFill>
            </a:rPr>
            <a:t>     11-</a:t>
          </a:r>
          <a:br>
            <a:rPr lang="en-US" sz="2400" b="1" dirty="0" smtClean="0">
              <a:solidFill>
                <a:schemeClr val="tx1"/>
              </a:solidFill>
            </a:rPr>
          </a:br>
          <a:r>
            <a:rPr lang="en-US" sz="2400" b="1" dirty="0" smtClean="0">
              <a:solidFill>
                <a:schemeClr val="tx1"/>
              </a:solidFill>
            </a:rPr>
            <a:t>   19</a:t>
          </a:r>
          <a:endParaRPr lang="en-US" sz="2400" b="1" dirty="0">
            <a:solidFill>
              <a:schemeClr val="tx1"/>
            </a:solidFill>
          </a:endParaRPr>
        </a:p>
      </dgm:t>
    </dgm:pt>
    <dgm:pt modelId="{141E8AF1-3D10-C549-9766-C68E33C38A0F}" type="parTrans" cxnId="{9D21926A-B7A8-4A4F-8D2E-870EC958B0B5}">
      <dgm:prSet/>
      <dgm:spPr/>
      <dgm:t>
        <a:bodyPr/>
        <a:lstStyle/>
        <a:p>
          <a:endParaRPr lang="en-US"/>
        </a:p>
      </dgm:t>
    </dgm:pt>
    <dgm:pt modelId="{A52B044F-69BB-CC44-84C3-8F70684CCE3D}" type="sibTrans" cxnId="{9D21926A-B7A8-4A4F-8D2E-870EC958B0B5}">
      <dgm:prSet/>
      <dgm:spPr/>
      <dgm:t>
        <a:bodyPr/>
        <a:lstStyle/>
        <a:p>
          <a:endParaRPr lang="en-US"/>
        </a:p>
      </dgm:t>
    </dgm:pt>
    <dgm:pt modelId="{7FA0EE54-5281-7948-BD7A-349A877AC510}" type="pres">
      <dgm:prSet presAssocID="{F1CFB79E-153A-6443-B859-6E1413099361}" presName="Name0" presStyleCnt="0">
        <dgm:presLayoutVars>
          <dgm:dir/>
          <dgm:resizeHandles val="exact"/>
        </dgm:presLayoutVars>
      </dgm:prSet>
      <dgm:spPr/>
      <dgm:t>
        <a:bodyPr/>
        <a:lstStyle/>
        <a:p>
          <a:endParaRPr lang="en-US"/>
        </a:p>
      </dgm:t>
    </dgm:pt>
    <dgm:pt modelId="{200DB495-3AFA-F641-B00D-221C1BE1D347}" type="pres">
      <dgm:prSet presAssocID="{289FFDD8-B23C-9A4A-80E4-56445A3625AE}" presName="parTxOnly" presStyleLbl="node1" presStyleIdx="0" presStyleCnt="10" custScaleY="548849">
        <dgm:presLayoutVars>
          <dgm:bulletEnabled val="1"/>
        </dgm:presLayoutVars>
      </dgm:prSet>
      <dgm:spPr/>
      <dgm:t>
        <a:bodyPr/>
        <a:lstStyle/>
        <a:p>
          <a:endParaRPr lang="en-US"/>
        </a:p>
      </dgm:t>
    </dgm:pt>
    <dgm:pt modelId="{9BD96736-321A-0944-8CD0-D660D9516776}" type="pres">
      <dgm:prSet presAssocID="{BDE2159D-807D-904A-9714-4C8F7E8A89EE}" presName="parSpace" presStyleCnt="0"/>
      <dgm:spPr/>
      <dgm:t>
        <a:bodyPr/>
        <a:lstStyle/>
        <a:p>
          <a:endParaRPr lang="en-US"/>
        </a:p>
      </dgm:t>
    </dgm:pt>
    <dgm:pt modelId="{B9C0359E-2ABA-DB42-8CF7-84F75BEBDBA2}" type="pres">
      <dgm:prSet presAssocID="{53DD6F54-4CD8-FA41-9569-5C5F2A7F2196}" presName="parTxOnly" presStyleLbl="node1" presStyleIdx="1" presStyleCnt="10" custScaleY="548849" custLinFactNeighborX="41334">
        <dgm:presLayoutVars>
          <dgm:bulletEnabled val="1"/>
        </dgm:presLayoutVars>
      </dgm:prSet>
      <dgm:spPr/>
      <dgm:t>
        <a:bodyPr/>
        <a:lstStyle/>
        <a:p>
          <a:endParaRPr lang="en-US"/>
        </a:p>
      </dgm:t>
    </dgm:pt>
    <dgm:pt modelId="{BC61023D-2FE2-0541-8697-0B2A43743F7B}" type="pres">
      <dgm:prSet presAssocID="{A52B044F-69BB-CC44-84C3-8F70684CCE3D}" presName="parSpace" presStyleCnt="0"/>
      <dgm:spPr/>
      <dgm:t>
        <a:bodyPr/>
        <a:lstStyle/>
        <a:p>
          <a:endParaRPr lang="en-US"/>
        </a:p>
      </dgm:t>
    </dgm:pt>
    <dgm:pt modelId="{88EB2E8E-762C-DC45-9125-4591B837231B}" type="pres">
      <dgm:prSet presAssocID="{028EE6A5-5B7C-CF40-A6D7-11AAECD9E13A}" presName="parTxOnly" presStyleLbl="node1" presStyleIdx="2" presStyleCnt="10" custScaleY="548849" custLinFactNeighborX="35406">
        <dgm:presLayoutVars>
          <dgm:bulletEnabled val="1"/>
        </dgm:presLayoutVars>
      </dgm:prSet>
      <dgm:spPr/>
      <dgm:t>
        <a:bodyPr/>
        <a:lstStyle/>
        <a:p>
          <a:endParaRPr lang="en-US"/>
        </a:p>
      </dgm:t>
    </dgm:pt>
    <dgm:pt modelId="{60047CE3-14FE-F847-A2FF-7AF32E74BA0A}" type="pres">
      <dgm:prSet presAssocID="{02E86942-C159-4140-A252-D6F9AFE87B5B}" presName="parSpace" presStyleCnt="0"/>
      <dgm:spPr/>
      <dgm:t>
        <a:bodyPr/>
        <a:lstStyle/>
        <a:p>
          <a:endParaRPr lang="en-US"/>
        </a:p>
      </dgm:t>
    </dgm:pt>
    <dgm:pt modelId="{4D43A91B-6FAC-8944-AE5C-731306687F74}" type="pres">
      <dgm:prSet presAssocID="{629B8FDD-2C72-764C-9522-8887C4EECBED}" presName="parTxOnly" presStyleLbl="node1" presStyleIdx="3" presStyleCnt="10" custScaleY="548849" custLinFactNeighborX="35406">
        <dgm:presLayoutVars>
          <dgm:bulletEnabled val="1"/>
        </dgm:presLayoutVars>
      </dgm:prSet>
      <dgm:spPr/>
      <dgm:t>
        <a:bodyPr/>
        <a:lstStyle/>
        <a:p>
          <a:endParaRPr lang="en-US"/>
        </a:p>
      </dgm:t>
    </dgm:pt>
    <dgm:pt modelId="{61D1B460-63C1-E14F-95D3-179BF777F65F}" type="pres">
      <dgm:prSet presAssocID="{2154599E-E2B1-A943-A173-F1541B66425D}" presName="parSpace" presStyleCnt="0"/>
      <dgm:spPr/>
      <dgm:t>
        <a:bodyPr/>
        <a:lstStyle/>
        <a:p>
          <a:endParaRPr lang="en-US"/>
        </a:p>
      </dgm:t>
    </dgm:pt>
    <dgm:pt modelId="{6B1DE52D-F0C6-454B-9F8A-48E1CF603604}" type="pres">
      <dgm:prSet presAssocID="{5DDA0C70-D1B5-A34E-A4FF-A94B3E157DA4}" presName="parTxOnly" presStyleLbl="node1" presStyleIdx="4" presStyleCnt="10" custScaleY="548849" custLinFactNeighborX="35406">
        <dgm:presLayoutVars>
          <dgm:bulletEnabled val="1"/>
        </dgm:presLayoutVars>
      </dgm:prSet>
      <dgm:spPr/>
      <dgm:t>
        <a:bodyPr/>
        <a:lstStyle/>
        <a:p>
          <a:endParaRPr lang="en-US"/>
        </a:p>
      </dgm:t>
    </dgm:pt>
    <dgm:pt modelId="{1CFE678A-EC4A-9346-A91D-8B92549B957B}" type="pres">
      <dgm:prSet presAssocID="{E8C875B2-C1A0-AC46-AF17-3F8BBECD9740}" presName="parSpace" presStyleCnt="0"/>
      <dgm:spPr/>
      <dgm:t>
        <a:bodyPr/>
        <a:lstStyle/>
        <a:p>
          <a:endParaRPr lang="en-US"/>
        </a:p>
      </dgm:t>
    </dgm:pt>
    <dgm:pt modelId="{EEF80E92-2CC3-5C41-A2E0-1863998C35FC}" type="pres">
      <dgm:prSet presAssocID="{AA7131E8-D71F-FA4A-BEC3-8FB7CE324DB3}" presName="parTxOnly" presStyleLbl="node1" presStyleIdx="5" presStyleCnt="10" custScaleY="548849" custLinFactNeighborX="35406">
        <dgm:presLayoutVars>
          <dgm:bulletEnabled val="1"/>
        </dgm:presLayoutVars>
      </dgm:prSet>
      <dgm:spPr/>
      <dgm:t>
        <a:bodyPr/>
        <a:lstStyle/>
        <a:p>
          <a:endParaRPr lang="en-US"/>
        </a:p>
      </dgm:t>
    </dgm:pt>
    <dgm:pt modelId="{328A630F-98D9-814D-B654-C0F9BE37DEAE}" type="pres">
      <dgm:prSet presAssocID="{346962E2-F263-C445-9D14-45F2327B8A94}" presName="parSpace" presStyleCnt="0"/>
      <dgm:spPr/>
      <dgm:t>
        <a:bodyPr/>
        <a:lstStyle/>
        <a:p>
          <a:endParaRPr lang="en-US"/>
        </a:p>
      </dgm:t>
    </dgm:pt>
    <dgm:pt modelId="{12FB8649-9E3F-BA4B-A897-1542010EBF09}" type="pres">
      <dgm:prSet presAssocID="{1F28158D-4458-3D4E-9600-14F42ED101B7}" presName="parTxOnly" presStyleLbl="node1" presStyleIdx="6" presStyleCnt="10" custScaleY="548849" custLinFactNeighborX="35406">
        <dgm:presLayoutVars>
          <dgm:bulletEnabled val="1"/>
        </dgm:presLayoutVars>
      </dgm:prSet>
      <dgm:spPr/>
      <dgm:t>
        <a:bodyPr/>
        <a:lstStyle/>
        <a:p>
          <a:endParaRPr lang="en-US"/>
        </a:p>
      </dgm:t>
    </dgm:pt>
    <dgm:pt modelId="{F76AB84F-03C6-0D49-B73F-F43F9A389EEF}" type="pres">
      <dgm:prSet presAssocID="{EA6DA164-16C9-B242-BCC1-E525609F098E}" presName="parSpace" presStyleCnt="0"/>
      <dgm:spPr/>
      <dgm:t>
        <a:bodyPr/>
        <a:lstStyle/>
        <a:p>
          <a:endParaRPr lang="en-US"/>
        </a:p>
      </dgm:t>
    </dgm:pt>
    <dgm:pt modelId="{889EF1D7-6B09-BD44-99FE-EC7B409E282A}" type="pres">
      <dgm:prSet presAssocID="{40BA1702-FBB1-F24E-A6D5-2DF2A57C7424}" presName="parTxOnly" presStyleLbl="node1" presStyleIdx="7" presStyleCnt="10" custScaleY="548849" custLinFactNeighborX="35406">
        <dgm:presLayoutVars>
          <dgm:bulletEnabled val="1"/>
        </dgm:presLayoutVars>
      </dgm:prSet>
      <dgm:spPr/>
      <dgm:t>
        <a:bodyPr/>
        <a:lstStyle/>
        <a:p>
          <a:endParaRPr lang="en-US"/>
        </a:p>
      </dgm:t>
    </dgm:pt>
    <dgm:pt modelId="{FC5FFC16-F854-0A4A-8EE0-ABECD3409DBE}" type="pres">
      <dgm:prSet presAssocID="{00DD156A-998A-1844-8CF4-F38634301C03}" presName="parSpace" presStyleCnt="0"/>
      <dgm:spPr/>
      <dgm:t>
        <a:bodyPr/>
        <a:lstStyle/>
        <a:p>
          <a:endParaRPr lang="en-US"/>
        </a:p>
      </dgm:t>
    </dgm:pt>
    <dgm:pt modelId="{FE7F0F59-D2F2-D547-87C1-38E81FA0B152}" type="pres">
      <dgm:prSet presAssocID="{DE8B79CF-9F05-4343-ABDA-793C2AE17467}" presName="parTxOnly" presStyleLbl="node1" presStyleIdx="8" presStyleCnt="10" custScaleY="548849" custLinFactNeighborX="35406">
        <dgm:presLayoutVars>
          <dgm:bulletEnabled val="1"/>
        </dgm:presLayoutVars>
      </dgm:prSet>
      <dgm:spPr/>
      <dgm:t>
        <a:bodyPr/>
        <a:lstStyle/>
        <a:p>
          <a:endParaRPr lang="en-US"/>
        </a:p>
      </dgm:t>
    </dgm:pt>
    <dgm:pt modelId="{8DF21B0D-AA0D-8F45-A7D8-D89D1A32485F}" type="pres">
      <dgm:prSet presAssocID="{0EFAAF6B-4F04-7548-AB2E-4986BAF28E9B}" presName="parSpace" presStyleCnt="0"/>
      <dgm:spPr/>
      <dgm:t>
        <a:bodyPr/>
        <a:lstStyle/>
        <a:p>
          <a:endParaRPr lang="en-US"/>
        </a:p>
      </dgm:t>
    </dgm:pt>
    <dgm:pt modelId="{ED87B2D7-97CA-2B4A-B490-D4B9425D605D}" type="pres">
      <dgm:prSet presAssocID="{FBAF4260-72B0-8148-8488-8D8ADA0C1E4E}" presName="parTxOnly" presStyleLbl="node1" presStyleIdx="9" presStyleCnt="10" custScaleY="548849" custLinFactNeighborX="-17653">
        <dgm:presLayoutVars>
          <dgm:bulletEnabled val="1"/>
        </dgm:presLayoutVars>
      </dgm:prSet>
      <dgm:spPr/>
      <dgm:t>
        <a:bodyPr/>
        <a:lstStyle/>
        <a:p>
          <a:endParaRPr lang="en-US"/>
        </a:p>
      </dgm:t>
    </dgm:pt>
  </dgm:ptLst>
  <dgm:cxnLst>
    <dgm:cxn modelId="{2F0385D2-494A-9C41-B581-057991FEA122}" srcId="{F1CFB79E-153A-6443-B859-6E1413099361}" destId="{DE8B79CF-9F05-4343-ABDA-793C2AE17467}" srcOrd="8" destOrd="0" parTransId="{C2F5841D-55FA-3845-A8AB-7FAE7FD6455A}" sibTransId="{0EFAAF6B-4F04-7548-AB2E-4986BAF28E9B}"/>
    <dgm:cxn modelId="{86775007-AF0D-DB4B-BB58-FE3AA356DE1B}" srcId="{F1CFB79E-153A-6443-B859-6E1413099361}" destId="{5DDA0C70-D1B5-A34E-A4FF-A94B3E157DA4}" srcOrd="4" destOrd="0" parTransId="{0450EB06-A8C7-9642-8710-B529C54EC404}" sibTransId="{E8C875B2-C1A0-AC46-AF17-3F8BBECD9740}"/>
    <dgm:cxn modelId="{DB9E865E-E890-2F41-9BD9-5274AB306E4A}" srcId="{F1CFB79E-153A-6443-B859-6E1413099361}" destId="{028EE6A5-5B7C-CF40-A6D7-11AAECD9E13A}" srcOrd="2" destOrd="0" parTransId="{F7BAD988-E966-244F-8659-F841350A62D8}" sibTransId="{02E86942-C159-4140-A252-D6F9AFE87B5B}"/>
    <dgm:cxn modelId="{91ADF734-B235-4D48-B1AE-53AC404395A4}" srcId="{F1CFB79E-153A-6443-B859-6E1413099361}" destId="{289FFDD8-B23C-9A4A-80E4-56445A3625AE}" srcOrd="0" destOrd="0" parTransId="{D4C90DC4-6679-8A4C-A33B-C25E907C7084}" sibTransId="{BDE2159D-807D-904A-9714-4C8F7E8A89EE}"/>
    <dgm:cxn modelId="{8CD6A80E-E8F8-3943-80E2-72D8938DE336}" srcId="{F1CFB79E-153A-6443-B859-6E1413099361}" destId="{AA7131E8-D71F-FA4A-BEC3-8FB7CE324DB3}" srcOrd="5" destOrd="0" parTransId="{D3FB50C8-CA61-1944-9530-6CCDAB1183D4}" sibTransId="{346962E2-F263-C445-9D14-45F2327B8A94}"/>
    <dgm:cxn modelId="{F869ECF2-DAF7-C843-ADA9-365FEB9231D5}" type="presOf" srcId="{1F28158D-4458-3D4E-9600-14F42ED101B7}" destId="{12FB8649-9E3F-BA4B-A897-1542010EBF09}" srcOrd="0" destOrd="0" presId="urn:microsoft.com/office/officeart/2005/8/layout/hChevron3"/>
    <dgm:cxn modelId="{8468E4DA-6459-674D-9CCB-AD567AB5E7F3}" type="presOf" srcId="{028EE6A5-5B7C-CF40-A6D7-11AAECD9E13A}" destId="{88EB2E8E-762C-DC45-9125-4591B837231B}" srcOrd="0" destOrd="0" presId="urn:microsoft.com/office/officeart/2005/8/layout/hChevron3"/>
    <dgm:cxn modelId="{F1802034-E37E-B542-810C-D7D926EA0B9A}" srcId="{F1CFB79E-153A-6443-B859-6E1413099361}" destId="{1F28158D-4458-3D4E-9600-14F42ED101B7}" srcOrd="6" destOrd="0" parTransId="{1D56452F-A8C4-5644-A23A-2FFA665510F7}" sibTransId="{EA6DA164-16C9-B242-BCC1-E525609F098E}"/>
    <dgm:cxn modelId="{826C92E7-26B1-DB4F-B304-9C5E26BF66FC}" type="presOf" srcId="{FBAF4260-72B0-8148-8488-8D8ADA0C1E4E}" destId="{ED87B2D7-97CA-2B4A-B490-D4B9425D605D}" srcOrd="0" destOrd="0" presId="urn:microsoft.com/office/officeart/2005/8/layout/hChevron3"/>
    <dgm:cxn modelId="{0DE37A1F-2E04-CC4B-AB77-79CE6EC68859}" srcId="{F1CFB79E-153A-6443-B859-6E1413099361}" destId="{629B8FDD-2C72-764C-9522-8887C4EECBED}" srcOrd="3" destOrd="0" parTransId="{E86E25AA-50E3-594C-A952-02E7EAF40655}" sibTransId="{2154599E-E2B1-A943-A173-F1541B66425D}"/>
    <dgm:cxn modelId="{9D21926A-B7A8-4A4F-8D2E-870EC958B0B5}" srcId="{F1CFB79E-153A-6443-B859-6E1413099361}" destId="{53DD6F54-4CD8-FA41-9569-5C5F2A7F2196}" srcOrd="1" destOrd="0" parTransId="{141E8AF1-3D10-C549-9766-C68E33C38A0F}" sibTransId="{A52B044F-69BB-CC44-84C3-8F70684CCE3D}"/>
    <dgm:cxn modelId="{98FFB9FE-2755-E94B-8660-E40188C5851C}" srcId="{F1CFB79E-153A-6443-B859-6E1413099361}" destId="{FBAF4260-72B0-8148-8488-8D8ADA0C1E4E}" srcOrd="9" destOrd="0" parTransId="{FB4973B7-75AF-7E46-B24E-B7C983111CDF}" sibTransId="{62ED02B1-A29B-B74F-8276-EDB965A9BE3C}"/>
    <dgm:cxn modelId="{09E5B4B4-DB40-5642-AD56-7900BFAEA8DE}" type="presOf" srcId="{289FFDD8-B23C-9A4A-80E4-56445A3625AE}" destId="{200DB495-3AFA-F641-B00D-221C1BE1D347}" srcOrd="0" destOrd="0" presId="urn:microsoft.com/office/officeart/2005/8/layout/hChevron3"/>
    <dgm:cxn modelId="{FA5C8A44-09F8-9440-913E-3D6784CC1A6E}" type="presOf" srcId="{DE8B79CF-9F05-4343-ABDA-793C2AE17467}" destId="{FE7F0F59-D2F2-D547-87C1-38E81FA0B152}" srcOrd="0" destOrd="0" presId="urn:microsoft.com/office/officeart/2005/8/layout/hChevron3"/>
    <dgm:cxn modelId="{CF962CFF-5727-B347-877E-959C320D81EC}" type="presOf" srcId="{AA7131E8-D71F-FA4A-BEC3-8FB7CE324DB3}" destId="{EEF80E92-2CC3-5C41-A2E0-1863998C35FC}" srcOrd="0" destOrd="0" presId="urn:microsoft.com/office/officeart/2005/8/layout/hChevron3"/>
    <dgm:cxn modelId="{C8E2C757-E159-204E-9B3E-A70138B8B2F9}" type="presOf" srcId="{F1CFB79E-153A-6443-B859-6E1413099361}" destId="{7FA0EE54-5281-7948-BD7A-349A877AC510}" srcOrd="0" destOrd="0" presId="urn:microsoft.com/office/officeart/2005/8/layout/hChevron3"/>
    <dgm:cxn modelId="{A384B0F3-6155-EF44-9FB8-B3552CC05436}" type="presOf" srcId="{629B8FDD-2C72-764C-9522-8887C4EECBED}" destId="{4D43A91B-6FAC-8944-AE5C-731306687F74}" srcOrd="0" destOrd="0" presId="urn:microsoft.com/office/officeart/2005/8/layout/hChevron3"/>
    <dgm:cxn modelId="{39A2FD0C-BFB1-9144-A528-A46619EFE3E5}" type="presOf" srcId="{5DDA0C70-D1B5-A34E-A4FF-A94B3E157DA4}" destId="{6B1DE52D-F0C6-454B-9F8A-48E1CF603604}" srcOrd="0" destOrd="0" presId="urn:microsoft.com/office/officeart/2005/8/layout/hChevron3"/>
    <dgm:cxn modelId="{44B349FD-3CD0-994F-97E2-E549FECA7A2C}" srcId="{F1CFB79E-153A-6443-B859-6E1413099361}" destId="{40BA1702-FBB1-F24E-A6D5-2DF2A57C7424}" srcOrd="7" destOrd="0" parTransId="{291FFC22-7AE6-1047-A4E6-B76B0DDFC660}" sibTransId="{00DD156A-998A-1844-8CF4-F38634301C03}"/>
    <dgm:cxn modelId="{53F7E665-E4E6-FB44-8E84-5DA2788BC834}" type="presOf" srcId="{40BA1702-FBB1-F24E-A6D5-2DF2A57C7424}" destId="{889EF1D7-6B09-BD44-99FE-EC7B409E282A}" srcOrd="0" destOrd="0" presId="urn:microsoft.com/office/officeart/2005/8/layout/hChevron3"/>
    <dgm:cxn modelId="{64F0EC9C-792E-F54F-BB35-BC4578E9BB67}" type="presOf" srcId="{53DD6F54-4CD8-FA41-9569-5C5F2A7F2196}" destId="{B9C0359E-2ABA-DB42-8CF7-84F75BEBDBA2}" srcOrd="0" destOrd="0" presId="urn:microsoft.com/office/officeart/2005/8/layout/hChevron3"/>
    <dgm:cxn modelId="{1FE9442C-CB8F-B34D-8CDC-90A5338CF8D9}" type="presParOf" srcId="{7FA0EE54-5281-7948-BD7A-349A877AC510}" destId="{200DB495-3AFA-F641-B00D-221C1BE1D347}" srcOrd="0" destOrd="0" presId="urn:microsoft.com/office/officeart/2005/8/layout/hChevron3"/>
    <dgm:cxn modelId="{29B45C61-26E0-DE48-BEEB-AF0DF4B43924}" type="presParOf" srcId="{7FA0EE54-5281-7948-BD7A-349A877AC510}" destId="{9BD96736-321A-0944-8CD0-D660D9516776}" srcOrd="1" destOrd="0" presId="urn:microsoft.com/office/officeart/2005/8/layout/hChevron3"/>
    <dgm:cxn modelId="{1DC53B44-31C6-3B40-94C4-3E7E18E7554B}" type="presParOf" srcId="{7FA0EE54-5281-7948-BD7A-349A877AC510}" destId="{B9C0359E-2ABA-DB42-8CF7-84F75BEBDBA2}" srcOrd="2" destOrd="0" presId="urn:microsoft.com/office/officeart/2005/8/layout/hChevron3"/>
    <dgm:cxn modelId="{8C1F6967-86D5-AD48-B631-7124AF809F3C}" type="presParOf" srcId="{7FA0EE54-5281-7948-BD7A-349A877AC510}" destId="{BC61023D-2FE2-0541-8697-0B2A43743F7B}" srcOrd="3" destOrd="0" presId="urn:microsoft.com/office/officeart/2005/8/layout/hChevron3"/>
    <dgm:cxn modelId="{3651BA34-FF28-324A-99A4-5C88BDCC0FAF}" type="presParOf" srcId="{7FA0EE54-5281-7948-BD7A-349A877AC510}" destId="{88EB2E8E-762C-DC45-9125-4591B837231B}" srcOrd="4" destOrd="0" presId="urn:microsoft.com/office/officeart/2005/8/layout/hChevron3"/>
    <dgm:cxn modelId="{EA3EE102-757C-4843-BAA0-9F18778B0E04}" type="presParOf" srcId="{7FA0EE54-5281-7948-BD7A-349A877AC510}" destId="{60047CE3-14FE-F847-A2FF-7AF32E74BA0A}" srcOrd="5" destOrd="0" presId="urn:microsoft.com/office/officeart/2005/8/layout/hChevron3"/>
    <dgm:cxn modelId="{B4D6DB50-C387-8F4E-83F8-FC8A238B50FF}" type="presParOf" srcId="{7FA0EE54-5281-7948-BD7A-349A877AC510}" destId="{4D43A91B-6FAC-8944-AE5C-731306687F74}" srcOrd="6" destOrd="0" presId="urn:microsoft.com/office/officeart/2005/8/layout/hChevron3"/>
    <dgm:cxn modelId="{73C5255E-46C1-E743-A037-D3FF74EE8ED1}" type="presParOf" srcId="{7FA0EE54-5281-7948-BD7A-349A877AC510}" destId="{61D1B460-63C1-E14F-95D3-179BF777F65F}" srcOrd="7" destOrd="0" presId="urn:microsoft.com/office/officeart/2005/8/layout/hChevron3"/>
    <dgm:cxn modelId="{623A3165-5BF3-ED48-BE47-F717FC14D19D}" type="presParOf" srcId="{7FA0EE54-5281-7948-BD7A-349A877AC510}" destId="{6B1DE52D-F0C6-454B-9F8A-48E1CF603604}" srcOrd="8" destOrd="0" presId="urn:microsoft.com/office/officeart/2005/8/layout/hChevron3"/>
    <dgm:cxn modelId="{7589661A-A741-1E42-97BD-F0AF1018687A}" type="presParOf" srcId="{7FA0EE54-5281-7948-BD7A-349A877AC510}" destId="{1CFE678A-EC4A-9346-A91D-8B92549B957B}" srcOrd="9" destOrd="0" presId="urn:microsoft.com/office/officeart/2005/8/layout/hChevron3"/>
    <dgm:cxn modelId="{408CFEC7-869E-024B-B2FA-62B44B22E518}" type="presParOf" srcId="{7FA0EE54-5281-7948-BD7A-349A877AC510}" destId="{EEF80E92-2CC3-5C41-A2E0-1863998C35FC}" srcOrd="10" destOrd="0" presId="urn:microsoft.com/office/officeart/2005/8/layout/hChevron3"/>
    <dgm:cxn modelId="{B5D4CF59-69AA-DA49-B1C6-B0BEF4C90BBC}" type="presParOf" srcId="{7FA0EE54-5281-7948-BD7A-349A877AC510}" destId="{328A630F-98D9-814D-B654-C0F9BE37DEAE}" srcOrd="11" destOrd="0" presId="urn:microsoft.com/office/officeart/2005/8/layout/hChevron3"/>
    <dgm:cxn modelId="{71D50754-28C3-F34D-908B-7BCA50434C27}" type="presParOf" srcId="{7FA0EE54-5281-7948-BD7A-349A877AC510}" destId="{12FB8649-9E3F-BA4B-A897-1542010EBF09}" srcOrd="12" destOrd="0" presId="urn:microsoft.com/office/officeart/2005/8/layout/hChevron3"/>
    <dgm:cxn modelId="{FDF63D7F-1242-ED44-82EC-ACF80962B64A}" type="presParOf" srcId="{7FA0EE54-5281-7948-BD7A-349A877AC510}" destId="{F76AB84F-03C6-0D49-B73F-F43F9A389EEF}" srcOrd="13" destOrd="0" presId="urn:microsoft.com/office/officeart/2005/8/layout/hChevron3"/>
    <dgm:cxn modelId="{9ECE48ED-ECF5-2247-9A5B-2F3983EDCFBF}" type="presParOf" srcId="{7FA0EE54-5281-7948-BD7A-349A877AC510}" destId="{889EF1D7-6B09-BD44-99FE-EC7B409E282A}" srcOrd="14" destOrd="0" presId="urn:microsoft.com/office/officeart/2005/8/layout/hChevron3"/>
    <dgm:cxn modelId="{2147BB99-95F8-E940-8552-27DA4A79E0D6}" type="presParOf" srcId="{7FA0EE54-5281-7948-BD7A-349A877AC510}" destId="{FC5FFC16-F854-0A4A-8EE0-ABECD3409DBE}" srcOrd="15" destOrd="0" presId="urn:microsoft.com/office/officeart/2005/8/layout/hChevron3"/>
    <dgm:cxn modelId="{00ADEAB1-28E1-8F46-924D-DF5D93F29DF0}" type="presParOf" srcId="{7FA0EE54-5281-7948-BD7A-349A877AC510}" destId="{FE7F0F59-D2F2-D547-87C1-38E81FA0B152}" srcOrd="16" destOrd="0" presId="urn:microsoft.com/office/officeart/2005/8/layout/hChevron3"/>
    <dgm:cxn modelId="{ED427DE2-899C-5A42-8336-872E4A02AB41}" type="presParOf" srcId="{7FA0EE54-5281-7948-BD7A-349A877AC510}" destId="{8DF21B0D-AA0D-8F45-A7D8-D89D1A32485F}" srcOrd="17" destOrd="0" presId="urn:microsoft.com/office/officeart/2005/8/layout/hChevron3"/>
    <dgm:cxn modelId="{B6E898B0-5D94-EF40-AC96-6891CC4351E0}" type="presParOf" srcId="{7FA0EE54-5281-7948-BD7A-349A877AC510}" destId="{ED87B2D7-97CA-2B4A-B490-D4B9425D605D}" srcOrd="1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1C1528-61D8-104A-99DC-22274A647538}" type="doc">
      <dgm:prSet loTypeId="urn:microsoft.com/office/officeart/2005/8/layout/cycle3" loCatId="" qsTypeId="urn:microsoft.com/office/officeart/2005/8/quickstyle/simple2" qsCatId="simple" csTypeId="urn:microsoft.com/office/officeart/2005/8/colors/colorful2" csCatId="colorful" phldr="1"/>
      <dgm:spPr/>
      <dgm:t>
        <a:bodyPr/>
        <a:lstStyle/>
        <a:p>
          <a:endParaRPr lang="en-US"/>
        </a:p>
      </dgm:t>
    </dgm:pt>
    <dgm:pt modelId="{6AD4D654-1456-6143-9C6F-732EE741AB06}">
      <dgm:prSet phldrT="[Text]"/>
      <dgm:spPr/>
      <dgm:t>
        <a:bodyPr/>
        <a:lstStyle/>
        <a:p>
          <a:r>
            <a:rPr lang="en-US" b="1" dirty="0" smtClean="0">
              <a:latin typeface="+mn-lt"/>
            </a:rPr>
            <a:t>Preparation</a:t>
          </a:r>
          <a:r>
            <a:rPr lang="en-US" dirty="0" smtClean="0">
              <a:latin typeface="+mn-lt"/>
            </a:rPr>
            <a:t>: </a:t>
          </a:r>
          <a:br>
            <a:rPr lang="en-US" dirty="0" smtClean="0">
              <a:latin typeface="+mn-lt"/>
            </a:rPr>
          </a:br>
          <a:r>
            <a:rPr lang="en-US" dirty="0" smtClean="0">
              <a:latin typeface="+mn-lt"/>
            </a:rPr>
            <a:t>knowledge &amp; practices for participating fully</a:t>
          </a:r>
          <a:endParaRPr lang="en-US" dirty="0">
            <a:latin typeface="+mn-lt"/>
          </a:endParaRPr>
        </a:p>
      </dgm:t>
    </dgm:pt>
    <dgm:pt modelId="{FFAA79B1-6116-B448-AA82-D28F74561F22}" type="parTrans" cxnId="{AE5764DA-71F1-4947-A64A-48F920F05A83}">
      <dgm:prSet/>
      <dgm:spPr/>
      <dgm:t>
        <a:bodyPr/>
        <a:lstStyle/>
        <a:p>
          <a:endParaRPr lang="en-US"/>
        </a:p>
      </dgm:t>
    </dgm:pt>
    <dgm:pt modelId="{9B422377-96C8-3347-913E-152720695D19}" type="sibTrans" cxnId="{AE5764DA-71F1-4947-A64A-48F920F05A83}">
      <dgm:prSet/>
      <dgm:spPr/>
      <dgm:t>
        <a:bodyPr/>
        <a:lstStyle/>
        <a:p>
          <a:endParaRPr lang="en-US"/>
        </a:p>
      </dgm:t>
    </dgm:pt>
    <dgm:pt modelId="{454580A2-BB39-5E45-AD74-00992D345B8B}">
      <dgm:prSet phldrT="[Text]"/>
      <dgm:spPr/>
      <dgm:t>
        <a:bodyPr/>
        <a:lstStyle/>
        <a:p>
          <a:r>
            <a:rPr lang="en-US" b="1" dirty="0" smtClean="0">
              <a:latin typeface="+mn-lt"/>
            </a:rPr>
            <a:t>Guided Participation</a:t>
          </a:r>
          <a:r>
            <a:rPr lang="en-US" dirty="0" smtClean="0">
              <a:latin typeface="+mn-lt"/>
            </a:rPr>
            <a:t>: </a:t>
          </a:r>
          <a:br>
            <a:rPr lang="en-US" dirty="0" smtClean="0">
              <a:latin typeface="+mn-lt"/>
            </a:rPr>
          </a:br>
          <a:r>
            <a:rPr lang="en-US" dirty="0" smtClean="0">
              <a:latin typeface="+mn-lt"/>
            </a:rPr>
            <a:t>in the events of church life &amp; the Christian Faith</a:t>
          </a:r>
          <a:endParaRPr lang="en-US" dirty="0">
            <a:latin typeface="+mn-lt"/>
          </a:endParaRPr>
        </a:p>
      </dgm:t>
    </dgm:pt>
    <dgm:pt modelId="{6DFBC355-1F55-8D42-93AB-74E346D818B0}" type="parTrans" cxnId="{C025A369-D6E3-B248-AFDA-55DF5E200906}">
      <dgm:prSet/>
      <dgm:spPr/>
      <dgm:t>
        <a:bodyPr/>
        <a:lstStyle/>
        <a:p>
          <a:endParaRPr lang="en-US"/>
        </a:p>
      </dgm:t>
    </dgm:pt>
    <dgm:pt modelId="{48D1F1BE-D2EA-8649-BCC2-B6671D4E8A19}" type="sibTrans" cxnId="{C025A369-D6E3-B248-AFDA-55DF5E200906}">
      <dgm:prSet/>
      <dgm:spPr/>
      <dgm:t>
        <a:bodyPr/>
        <a:lstStyle/>
        <a:p>
          <a:endParaRPr lang="en-US"/>
        </a:p>
      </dgm:t>
    </dgm:pt>
    <dgm:pt modelId="{53BACFC6-64CC-6A40-A523-5DB4F49044C7}">
      <dgm:prSet phldrT="[Text]"/>
      <dgm:spPr/>
      <dgm:t>
        <a:bodyPr/>
        <a:lstStyle/>
        <a:p>
          <a:r>
            <a:rPr lang="en-US" b="1" dirty="0" smtClean="0">
              <a:latin typeface="+mn-lt"/>
            </a:rPr>
            <a:t>Reflection</a:t>
          </a:r>
          <a:r>
            <a:rPr lang="en-US" dirty="0" smtClean="0">
              <a:latin typeface="+mn-lt"/>
            </a:rPr>
            <a:t>:</a:t>
          </a:r>
          <a:br>
            <a:rPr lang="en-US" dirty="0" smtClean="0">
              <a:latin typeface="+mn-lt"/>
            </a:rPr>
          </a:br>
          <a:r>
            <a:rPr lang="en-US" dirty="0" smtClean="0">
              <a:latin typeface="+mn-lt"/>
            </a:rPr>
            <a:t>on the experience and living its meaning in daily life </a:t>
          </a:r>
          <a:endParaRPr lang="en-US" dirty="0">
            <a:latin typeface="+mn-lt"/>
          </a:endParaRPr>
        </a:p>
      </dgm:t>
    </dgm:pt>
    <dgm:pt modelId="{B00DDDFD-D9CC-F746-B535-E506F7800749}" type="parTrans" cxnId="{A21CE908-B8C0-A64F-8D45-753DD4501AF8}">
      <dgm:prSet/>
      <dgm:spPr/>
      <dgm:t>
        <a:bodyPr/>
        <a:lstStyle/>
        <a:p>
          <a:endParaRPr lang="en-US"/>
        </a:p>
      </dgm:t>
    </dgm:pt>
    <dgm:pt modelId="{9ED95691-2363-6444-97DD-72110DC9FAEA}" type="sibTrans" cxnId="{A21CE908-B8C0-A64F-8D45-753DD4501AF8}">
      <dgm:prSet/>
      <dgm:spPr/>
      <dgm:t>
        <a:bodyPr/>
        <a:lstStyle/>
        <a:p>
          <a:endParaRPr lang="en-US"/>
        </a:p>
      </dgm:t>
    </dgm:pt>
    <dgm:pt modelId="{33AEDC38-BB2D-0946-988A-6EB810279169}" type="pres">
      <dgm:prSet presAssocID="{9C1C1528-61D8-104A-99DC-22274A647538}" presName="Name0" presStyleCnt="0">
        <dgm:presLayoutVars>
          <dgm:dir/>
          <dgm:resizeHandles val="exact"/>
        </dgm:presLayoutVars>
      </dgm:prSet>
      <dgm:spPr/>
      <dgm:t>
        <a:bodyPr/>
        <a:lstStyle/>
        <a:p>
          <a:endParaRPr lang="en-US"/>
        </a:p>
      </dgm:t>
    </dgm:pt>
    <dgm:pt modelId="{4080DCF4-E42B-5340-981E-8F434C0165FD}" type="pres">
      <dgm:prSet presAssocID="{9C1C1528-61D8-104A-99DC-22274A647538}" presName="cycle" presStyleCnt="0"/>
      <dgm:spPr/>
      <dgm:t>
        <a:bodyPr/>
        <a:lstStyle/>
        <a:p>
          <a:endParaRPr lang="en-US"/>
        </a:p>
      </dgm:t>
    </dgm:pt>
    <dgm:pt modelId="{665F61AC-4C17-C347-BE30-92AE0C91DF06}" type="pres">
      <dgm:prSet presAssocID="{6AD4D654-1456-6143-9C6F-732EE741AB06}" presName="nodeFirstNode" presStyleLbl="node1" presStyleIdx="0" presStyleCnt="3" custRadScaleRad="100012" custRadScaleInc="999">
        <dgm:presLayoutVars>
          <dgm:bulletEnabled val="1"/>
        </dgm:presLayoutVars>
      </dgm:prSet>
      <dgm:spPr/>
      <dgm:t>
        <a:bodyPr/>
        <a:lstStyle/>
        <a:p>
          <a:endParaRPr lang="en-US"/>
        </a:p>
      </dgm:t>
    </dgm:pt>
    <dgm:pt modelId="{BEEC9AAA-1CE7-BF4C-B57C-1ADE4B0D156B}" type="pres">
      <dgm:prSet presAssocID="{9B422377-96C8-3347-913E-152720695D19}" presName="sibTransFirstNode" presStyleLbl="bgShp" presStyleIdx="0" presStyleCnt="1"/>
      <dgm:spPr/>
      <dgm:t>
        <a:bodyPr/>
        <a:lstStyle/>
        <a:p>
          <a:endParaRPr lang="en-US"/>
        </a:p>
      </dgm:t>
    </dgm:pt>
    <dgm:pt modelId="{96478C42-220D-754D-BFF0-723EB1331909}" type="pres">
      <dgm:prSet presAssocID="{454580A2-BB39-5E45-AD74-00992D345B8B}" presName="nodeFollowingNodes" presStyleLbl="node1" presStyleIdx="1" presStyleCnt="3" custRadScaleRad="119593" custRadScaleInc="-17119">
        <dgm:presLayoutVars>
          <dgm:bulletEnabled val="1"/>
        </dgm:presLayoutVars>
      </dgm:prSet>
      <dgm:spPr/>
      <dgm:t>
        <a:bodyPr/>
        <a:lstStyle/>
        <a:p>
          <a:endParaRPr lang="en-US"/>
        </a:p>
      </dgm:t>
    </dgm:pt>
    <dgm:pt modelId="{D808582F-540A-2D45-BB30-455919048987}" type="pres">
      <dgm:prSet presAssocID="{53BACFC6-64CC-6A40-A523-5DB4F49044C7}" presName="nodeFollowingNodes" presStyleLbl="node1" presStyleIdx="2" presStyleCnt="3" custRadScaleRad="111966" custRadScaleInc="25096">
        <dgm:presLayoutVars>
          <dgm:bulletEnabled val="1"/>
        </dgm:presLayoutVars>
      </dgm:prSet>
      <dgm:spPr/>
      <dgm:t>
        <a:bodyPr/>
        <a:lstStyle/>
        <a:p>
          <a:endParaRPr lang="en-US"/>
        </a:p>
      </dgm:t>
    </dgm:pt>
  </dgm:ptLst>
  <dgm:cxnLst>
    <dgm:cxn modelId="{AE5764DA-71F1-4947-A64A-48F920F05A83}" srcId="{9C1C1528-61D8-104A-99DC-22274A647538}" destId="{6AD4D654-1456-6143-9C6F-732EE741AB06}" srcOrd="0" destOrd="0" parTransId="{FFAA79B1-6116-B448-AA82-D28F74561F22}" sibTransId="{9B422377-96C8-3347-913E-152720695D19}"/>
    <dgm:cxn modelId="{5E73A1D0-CB95-B145-BD8E-1ED414FA5DDC}" type="presOf" srcId="{9C1C1528-61D8-104A-99DC-22274A647538}" destId="{33AEDC38-BB2D-0946-988A-6EB810279169}" srcOrd="0" destOrd="0" presId="urn:microsoft.com/office/officeart/2005/8/layout/cycle3"/>
    <dgm:cxn modelId="{0D63B0D7-23D4-A44B-86CF-658353569F42}" type="presOf" srcId="{454580A2-BB39-5E45-AD74-00992D345B8B}" destId="{96478C42-220D-754D-BFF0-723EB1331909}" srcOrd="0" destOrd="0" presId="urn:microsoft.com/office/officeart/2005/8/layout/cycle3"/>
    <dgm:cxn modelId="{0656DCB9-A648-A64B-BB1A-C42C2ABE623E}" type="presOf" srcId="{6AD4D654-1456-6143-9C6F-732EE741AB06}" destId="{665F61AC-4C17-C347-BE30-92AE0C91DF06}" srcOrd="0" destOrd="0" presId="urn:microsoft.com/office/officeart/2005/8/layout/cycle3"/>
    <dgm:cxn modelId="{C025A369-D6E3-B248-AFDA-55DF5E200906}" srcId="{9C1C1528-61D8-104A-99DC-22274A647538}" destId="{454580A2-BB39-5E45-AD74-00992D345B8B}" srcOrd="1" destOrd="0" parTransId="{6DFBC355-1F55-8D42-93AB-74E346D818B0}" sibTransId="{48D1F1BE-D2EA-8649-BCC2-B6671D4E8A19}"/>
    <dgm:cxn modelId="{826D61CB-120A-4B4D-A553-1878931D94B1}" type="presOf" srcId="{9B422377-96C8-3347-913E-152720695D19}" destId="{BEEC9AAA-1CE7-BF4C-B57C-1ADE4B0D156B}" srcOrd="0" destOrd="0" presId="urn:microsoft.com/office/officeart/2005/8/layout/cycle3"/>
    <dgm:cxn modelId="{62E7BAD2-5BAF-0C4F-B861-6E217F3DA84B}" type="presOf" srcId="{53BACFC6-64CC-6A40-A523-5DB4F49044C7}" destId="{D808582F-540A-2D45-BB30-455919048987}" srcOrd="0" destOrd="0" presId="urn:microsoft.com/office/officeart/2005/8/layout/cycle3"/>
    <dgm:cxn modelId="{A21CE908-B8C0-A64F-8D45-753DD4501AF8}" srcId="{9C1C1528-61D8-104A-99DC-22274A647538}" destId="{53BACFC6-64CC-6A40-A523-5DB4F49044C7}" srcOrd="2" destOrd="0" parTransId="{B00DDDFD-D9CC-F746-B535-E506F7800749}" sibTransId="{9ED95691-2363-6444-97DD-72110DC9FAEA}"/>
    <dgm:cxn modelId="{4887ADCC-A483-0940-9B90-84BAC21BB347}" type="presParOf" srcId="{33AEDC38-BB2D-0946-988A-6EB810279169}" destId="{4080DCF4-E42B-5340-981E-8F434C0165FD}" srcOrd="0" destOrd="0" presId="urn:microsoft.com/office/officeart/2005/8/layout/cycle3"/>
    <dgm:cxn modelId="{74B44934-8741-9740-BDB7-3C4DA030D393}" type="presParOf" srcId="{4080DCF4-E42B-5340-981E-8F434C0165FD}" destId="{665F61AC-4C17-C347-BE30-92AE0C91DF06}" srcOrd="0" destOrd="0" presId="urn:microsoft.com/office/officeart/2005/8/layout/cycle3"/>
    <dgm:cxn modelId="{C93FFA9B-ADAA-8E41-B558-2E73C93606F0}" type="presParOf" srcId="{4080DCF4-E42B-5340-981E-8F434C0165FD}" destId="{BEEC9AAA-1CE7-BF4C-B57C-1ADE4B0D156B}" srcOrd="1" destOrd="0" presId="urn:microsoft.com/office/officeart/2005/8/layout/cycle3"/>
    <dgm:cxn modelId="{AEDC1023-13F3-F94A-A225-593DA06969F7}" type="presParOf" srcId="{4080DCF4-E42B-5340-981E-8F434C0165FD}" destId="{96478C42-220D-754D-BFF0-723EB1331909}" srcOrd="2" destOrd="0" presId="urn:microsoft.com/office/officeart/2005/8/layout/cycle3"/>
    <dgm:cxn modelId="{2C5E13D2-6152-994D-A724-1F43F4E0897F}" type="presParOf" srcId="{4080DCF4-E42B-5340-981E-8F434C0165FD}" destId="{D808582F-540A-2D45-BB30-455919048987}"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ADCEE05-CEE2-1045-A6B6-CBB63D7DAFBD}"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C0AB8535-5F4B-4F43-B729-2A969B51248F}">
      <dgm:prSet phldrT="[Text]" custT="1"/>
      <dgm:spPr/>
      <dgm:t>
        <a:bodyPr/>
        <a:lstStyle/>
        <a:p>
          <a:r>
            <a:rPr lang="en-US" sz="2000" dirty="0" smtClean="0"/>
            <a:t>Parent Role</a:t>
          </a:r>
          <a:endParaRPr lang="en-US" sz="2000" dirty="0"/>
        </a:p>
      </dgm:t>
    </dgm:pt>
    <dgm:pt modelId="{22122AAC-9248-E348-AE75-0B9D376D260F}" type="parTrans" cxnId="{0BD3C295-AD23-C444-9836-EB372E57DA7C}">
      <dgm:prSet/>
      <dgm:spPr/>
      <dgm:t>
        <a:bodyPr/>
        <a:lstStyle/>
        <a:p>
          <a:endParaRPr lang="en-US"/>
        </a:p>
      </dgm:t>
    </dgm:pt>
    <dgm:pt modelId="{CC62EC64-3501-A144-963E-4C9C9EDC6300}" type="sibTrans" cxnId="{0BD3C295-AD23-C444-9836-EB372E57DA7C}">
      <dgm:prSet/>
      <dgm:spPr/>
      <dgm:t>
        <a:bodyPr/>
        <a:lstStyle/>
        <a:p>
          <a:endParaRPr lang="en-US"/>
        </a:p>
      </dgm:t>
    </dgm:pt>
    <dgm:pt modelId="{0A2F82DC-00BE-DB49-BA1B-A9C8410D81FC}">
      <dgm:prSet phldrT="[Text]" custT="1"/>
      <dgm:spPr/>
      <dgm:t>
        <a:bodyPr/>
        <a:lstStyle/>
        <a:p>
          <a:r>
            <a:rPr lang="en-US" sz="2000" b="1" dirty="0" smtClean="0"/>
            <a:t>Sponsor of the Faith</a:t>
          </a:r>
          <a:br>
            <a:rPr lang="en-US" sz="2000" b="1" dirty="0" smtClean="0"/>
          </a:br>
          <a:r>
            <a:rPr lang="en-US" sz="1800" i="1" dirty="0" smtClean="0"/>
            <a:t>point of access between church  home</a:t>
          </a:r>
          <a:endParaRPr lang="en-US" sz="1800" i="1" dirty="0"/>
        </a:p>
      </dgm:t>
    </dgm:pt>
    <dgm:pt modelId="{7F99A714-9757-064F-BB54-183DAF5A7B3C}" type="parTrans" cxnId="{107006FA-88F7-E841-A291-F9173191CD55}">
      <dgm:prSet/>
      <dgm:spPr/>
      <dgm:t>
        <a:bodyPr/>
        <a:lstStyle/>
        <a:p>
          <a:endParaRPr lang="en-US"/>
        </a:p>
      </dgm:t>
    </dgm:pt>
    <dgm:pt modelId="{7AD5F92F-D79E-EA48-AD59-9257EE18F6F5}" type="sibTrans" cxnId="{107006FA-88F7-E841-A291-F9173191CD55}">
      <dgm:prSet/>
      <dgm:spPr/>
      <dgm:t>
        <a:bodyPr/>
        <a:lstStyle/>
        <a:p>
          <a:endParaRPr lang="en-US"/>
        </a:p>
      </dgm:t>
    </dgm:pt>
    <dgm:pt modelId="{F90C9639-F634-DA45-BE3A-461815B09CAD}">
      <dgm:prSet phldrT="[Text]" custT="1"/>
      <dgm:spPr/>
      <dgm:t>
        <a:bodyPr/>
        <a:lstStyle/>
        <a:p>
          <a:r>
            <a:rPr lang="en-US" sz="2000" b="1" dirty="0" smtClean="0"/>
            <a:t>Gatekeeper of the Faith</a:t>
          </a:r>
          <a:br>
            <a:rPr lang="en-US" sz="2000" b="1" dirty="0" smtClean="0"/>
          </a:br>
          <a:r>
            <a:rPr lang="en-US" sz="1800" i="1" dirty="0" smtClean="0"/>
            <a:t>control over how much and what sorts of religious content their children encounter</a:t>
          </a:r>
          <a:endParaRPr lang="en-US" sz="1800" i="1" dirty="0"/>
        </a:p>
      </dgm:t>
    </dgm:pt>
    <dgm:pt modelId="{0C14E215-8B3D-0A41-9574-EB6AA68A776A}" type="parTrans" cxnId="{80B24F0B-51ED-134D-8A2B-B316D11B0F75}">
      <dgm:prSet/>
      <dgm:spPr/>
      <dgm:t>
        <a:bodyPr/>
        <a:lstStyle/>
        <a:p>
          <a:endParaRPr lang="en-US"/>
        </a:p>
      </dgm:t>
    </dgm:pt>
    <dgm:pt modelId="{FEA906B5-7B46-374E-A6A5-560BC952E92B}" type="sibTrans" cxnId="{80B24F0B-51ED-134D-8A2B-B316D11B0F75}">
      <dgm:prSet/>
      <dgm:spPr/>
      <dgm:t>
        <a:bodyPr/>
        <a:lstStyle/>
        <a:p>
          <a:endParaRPr lang="en-US"/>
        </a:p>
      </dgm:t>
    </dgm:pt>
    <dgm:pt modelId="{F7C9B947-E73E-414F-885D-5AFF2A12F9A4}">
      <dgm:prSet phldrT="[Text]" custT="1"/>
      <dgm:spPr/>
      <dgm:t>
        <a:bodyPr/>
        <a:lstStyle/>
        <a:p>
          <a:r>
            <a:rPr lang="en-US" sz="2000" b="1" dirty="0" smtClean="0"/>
            <a:t>Interpreter of the Faith</a:t>
          </a:r>
          <a:br>
            <a:rPr lang="en-US" sz="2000" b="1" dirty="0" smtClean="0"/>
          </a:br>
          <a:r>
            <a:rPr lang="en-US" sz="1800" i="1" dirty="0" smtClean="0"/>
            <a:t>meaningful embodiment of the Christian faith in the lives of children</a:t>
          </a:r>
          <a:endParaRPr lang="en-US" sz="1800" dirty="0"/>
        </a:p>
      </dgm:t>
    </dgm:pt>
    <dgm:pt modelId="{3DF0ADFC-A659-264C-AD9F-F13DA585701F}" type="parTrans" cxnId="{715AF11C-6713-F846-8EEB-113BEEE03362}">
      <dgm:prSet/>
      <dgm:spPr/>
      <dgm:t>
        <a:bodyPr/>
        <a:lstStyle/>
        <a:p>
          <a:endParaRPr lang="en-US"/>
        </a:p>
      </dgm:t>
    </dgm:pt>
    <dgm:pt modelId="{8345D22A-E59D-7E46-84F7-9A164AFFAA2D}" type="sibTrans" cxnId="{715AF11C-6713-F846-8EEB-113BEEE03362}">
      <dgm:prSet/>
      <dgm:spPr/>
      <dgm:t>
        <a:bodyPr/>
        <a:lstStyle/>
        <a:p>
          <a:endParaRPr lang="en-US"/>
        </a:p>
      </dgm:t>
    </dgm:pt>
    <dgm:pt modelId="{4D2990BE-E9B7-D64D-96D0-8D9516CE477D}" type="pres">
      <dgm:prSet presAssocID="{0ADCEE05-CEE2-1045-A6B6-CBB63D7DAFBD}" presName="cycle" presStyleCnt="0">
        <dgm:presLayoutVars>
          <dgm:chMax val="1"/>
          <dgm:dir/>
          <dgm:animLvl val="ctr"/>
          <dgm:resizeHandles val="exact"/>
        </dgm:presLayoutVars>
      </dgm:prSet>
      <dgm:spPr/>
      <dgm:t>
        <a:bodyPr/>
        <a:lstStyle/>
        <a:p>
          <a:endParaRPr lang="en-US"/>
        </a:p>
      </dgm:t>
    </dgm:pt>
    <dgm:pt modelId="{30FF54F4-08A6-CB4E-AAEB-17AA81FF7D3B}" type="pres">
      <dgm:prSet presAssocID="{C0AB8535-5F4B-4F43-B729-2A969B51248F}" presName="centerShape" presStyleLbl="node0" presStyleIdx="0" presStyleCnt="1" custScaleX="80872" custScaleY="77229"/>
      <dgm:spPr/>
      <dgm:t>
        <a:bodyPr/>
        <a:lstStyle/>
        <a:p>
          <a:endParaRPr lang="en-US"/>
        </a:p>
      </dgm:t>
    </dgm:pt>
    <dgm:pt modelId="{A4062A86-7DA4-624B-BC3D-70B80C3A8BA2}" type="pres">
      <dgm:prSet presAssocID="{7F99A714-9757-064F-BB54-183DAF5A7B3C}" presName="parTrans" presStyleLbl="bgSibTrans2D1" presStyleIdx="0" presStyleCnt="3"/>
      <dgm:spPr/>
      <dgm:t>
        <a:bodyPr/>
        <a:lstStyle/>
        <a:p>
          <a:endParaRPr lang="en-US"/>
        </a:p>
      </dgm:t>
    </dgm:pt>
    <dgm:pt modelId="{2EEB1DA9-150D-0A42-9FC9-3EE157F1C766}" type="pres">
      <dgm:prSet presAssocID="{0A2F82DC-00BE-DB49-BA1B-A9C8410D81FC}" presName="node" presStyleLbl="node1" presStyleIdx="0" presStyleCnt="3" custScaleX="104748" custScaleY="103191">
        <dgm:presLayoutVars>
          <dgm:bulletEnabled val="1"/>
        </dgm:presLayoutVars>
      </dgm:prSet>
      <dgm:spPr/>
      <dgm:t>
        <a:bodyPr/>
        <a:lstStyle/>
        <a:p>
          <a:endParaRPr lang="en-US"/>
        </a:p>
      </dgm:t>
    </dgm:pt>
    <dgm:pt modelId="{DED836C0-1EB7-B946-816C-05F8E711CDE0}" type="pres">
      <dgm:prSet presAssocID="{0C14E215-8B3D-0A41-9574-EB6AA68A776A}" presName="parTrans" presStyleLbl="bgSibTrans2D1" presStyleIdx="1" presStyleCnt="3"/>
      <dgm:spPr/>
      <dgm:t>
        <a:bodyPr/>
        <a:lstStyle/>
        <a:p>
          <a:endParaRPr lang="en-US"/>
        </a:p>
      </dgm:t>
    </dgm:pt>
    <dgm:pt modelId="{7F7B55AD-89AC-7248-BE72-5FC9C1B1D712}" type="pres">
      <dgm:prSet presAssocID="{F90C9639-F634-DA45-BE3A-461815B09CAD}" presName="node" presStyleLbl="node1" presStyleIdx="1" presStyleCnt="3" custScaleX="104748" custScaleY="103191">
        <dgm:presLayoutVars>
          <dgm:bulletEnabled val="1"/>
        </dgm:presLayoutVars>
      </dgm:prSet>
      <dgm:spPr/>
      <dgm:t>
        <a:bodyPr/>
        <a:lstStyle/>
        <a:p>
          <a:endParaRPr lang="en-US"/>
        </a:p>
      </dgm:t>
    </dgm:pt>
    <dgm:pt modelId="{AA18ADB7-6F77-F248-BA3B-BCDE6D26B43F}" type="pres">
      <dgm:prSet presAssocID="{3DF0ADFC-A659-264C-AD9F-F13DA585701F}" presName="parTrans" presStyleLbl="bgSibTrans2D1" presStyleIdx="2" presStyleCnt="3"/>
      <dgm:spPr/>
      <dgm:t>
        <a:bodyPr/>
        <a:lstStyle/>
        <a:p>
          <a:endParaRPr lang="en-US"/>
        </a:p>
      </dgm:t>
    </dgm:pt>
    <dgm:pt modelId="{361FDCC2-C2A3-2744-94E2-EE14B8D77952}" type="pres">
      <dgm:prSet presAssocID="{F7C9B947-E73E-414F-885D-5AFF2A12F9A4}" presName="node" presStyleLbl="node1" presStyleIdx="2" presStyleCnt="3" custScaleX="104748" custScaleY="103191">
        <dgm:presLayoutVars>
          <dgm:bulletEnabled val="1"/>
        </dgm:presLayoutVars>
      </dgm:prSet>
      <dgm:spPr/>
      <dgm:t>
        <a:bodyPr/>
        <a:lstStyle/>
        <a:p>
          <a:endParaRPr lang="en-US"/>
        </a:p>
      </dgm:t>
    </dgm:pt>
  </dgm:ptLst>
  <dgm:cxnLst>
    <dgm:cxn modelId="{0BD3C295-AD23-C444-9836-EB372E57DA7C}" srcId="{0ADCEE05-CEE2-1045-A6B6-CBB63D7DAFBD}" destId="{C0AB8535-5F4B-4F43-B729-2A969B51248F}" srcOrd="0" destOrd="0" parTransId="{22122AAC-9248-E348-AE75-0B9D376D260F}" sibTransId="{CC62EC64-3501-A144-963E-4C9C9EDC6300}"/>
    <dgm:cxn modelId="{107006FA-88F7-E841-A291-F9173191CD55}" srcId="{C0AB8535-5F4B-4F43-B729-2A969B51248F}" destId="{0A2F82DC-00BE-DB49-BA1B-A9C8410D81FC}" srcOrd="0" destOrd="0" parTransId="{7F99A714-9757-064F-BB54-183DAF5A7B3C}" sibTransId="{7AD5F92F-D79E-EA48-AD59-9257EE18F6F5}"/>
    <dgm:cxn modelId="{9517EF8B-A1A6-0147-819E-FE7F59192343}" type="presOf" srcId="{F7C9B947-E73E-414F-885D-5AFF2A12F9A4}" destId="{361FDCC2-C2A3-2744-94E2-EE14B8D77952}" srcOrd="0" destOrd="0" presId="urn:microsoft.com/office/officeart/2005/8/layout/radial4"/>
    <dgm:cxn modelId="{937E8B04-9E71-DD41-A8F6-69E6DF3019A2}" type="presOf" srcId="{0C14E215-8B3D-0A41-9574-EB6AA68A776A}" destId="{DED836C0-1EB7-B946-816C-05F8E711CDE0}" srcOrd="0" destOrd="0" presId="urn:microsoft.com/office/officeart/2005/8/layout/radial4"/>
    <dgm:cxn modelId="{A0C7EC7A-030B-9143-8F8E-C2FE7D015535}" type="presOf" srcId="{0ADCEE05-CEE2-1045-A6B6-CBB63D7DAFBD}" destId="{4D2990BE-E9B7-D64D-96D0-8D9516CE477D}" srcOrd="0" destOrd="0" presId="urn:microsoft.com/office/officeart/2005/8/layout/radial4"/>
    <dgm:cxn modelId="{80B24F0B-51ED-134D-8A2B-B316D11B0F75}" srcId="{C0AB8535-5F4B-4F43-B729-2A969B51248F}" destId="{F90C9639-F634-DA45-BE3A-461815B09CAD}" srcOrd="1" destOrd="0" parTransId="{0C14E215-8B3D-0A41-9574-EB6AA68A776A}" sibTransId="{FEA906B5-7B46-374E-A6A5-560BC952E92B}"/>
    <dgm:cxn modelId="{BECC0408-3BAA-0C41-BF3B-FCB077F22AA8}" type="presOf" srcId="{0A2F82DC-00BE-DB49-BA1B-A9C8410D81FC}" destId="{2EEB1DA9-150D-0A42-9FC9-3EE157F1C766}" srcOrd="0" destOrd="0" presId="urn:microsoft.com/office/officeart/2005/8/layout/radial4"/>
    <dgm:cxn modelId="{AA9964A7-0CB5-794C-9055-AE09653C7E87}" type="presOf" srcId="{3DF0ADFC-A659-264C-AD9F-F13DA585701F}" destId="{AA18ADB7-6F77-F248-BA3B-BCDE6D26B43F}" srcOrd="0" destOrd="0" presId="urn:microsoft.com/office/officeart/2005/8/layout/radial4"/>
    <dgm:cxn modelId="{884CD4E9-4F58-F441-AB04-15505B840932}" type="presOf" srcId="{7F99A714-9757-064F-BB54-183DAF5A7B3C}" destId="{A4062A86-7DA4-624B-BC3D-70B80C3A8BA2}" srcOrd="0" destOrd="0" presId="urn:microsoft.com/office/officeart/2005/8/layout/radial4"/>
    <dgm:cxn modelId="{05BB3373-E084-2641-BF72-A058E00A673C}" type="presOf" srcId="{F90C9639-F634-DA45-BE3A-461815B09CAD}" destId="{7F7B55AD-89AC-7248-BE72-5FC9C1B1D712}" srcOrd="0" destOrd="0" presId="urn:microsoft.com/office/officeart/2005/8/layout/radial4"/>
    <dgm:cxn modelId="{715AF11C-6713-F846-8EEB-113BEEE03362}" srcId="{C0AB8535-5F4B-4F43-B729-2A969B51248F}" destId="{F7C9B947-E73E-414F-885D-5AFF2A12F9A4}" srcOrd="2" destOrd="0" parTransId="{3DF0ADFC-A659-264C-AD9F-F13DA585701F}" sibTransId="{8345D22A-E59D-7E46-84F7-9A164AFFAA2D}"/>
    <dgm:cxn modelId="{71DC2898-A9EC-4E40-AB0C-9FFFC468FF32}" type="presOf" srcId="{C0AB8535-5F4B-4F43-B729-2A969B51248F}" destId="{30FF54F4-08A6-CB4E-AAEB-17AA81FF7D3B}" srcOrd="0" destOrd="0" presId="urn:microsoft.com/office/officeart/2005/8/layout/radial4"/>
    <dgm:cxn modelId="{A1462C65-5B5B-3D49-9023-274C1EE04776}" type="presParOf" srcId="{4D2990BE-E9B7-D64D-96D0-8D9516CE477D}" destId="{30FF54F4-08A6-CB4E-AAEB-17AA81FF7D3B}" srcOrd="0" destOrd="0" presId="urn:microsoft.com/office/officeart/2005/8/layout/radial4"/>
    <dgm:cxn modelId="{F0E8980D-2D9C-D04C-AB13-8373E2801D53}" type="presParOf" srcId="{4D2990BE-E9B7-D64D-96D0-8D9516CE477D}" destId="{A4062A86-7DA4-624B-BC3D-70B80C3A8BA2}" srcOrd="1" destOrd="0" presId="urn:microsoft.com/office/officeart/2005/8/layout/radial4"/>
    <dgm:cxn modelId="{E14B2D67-905B-744E-B187-5ABA19C21766}" type="presParOf" srcId="{4D2990BE-E9B7-D64D-96D0-8D9516CE477D}" destId="{2EEB1DA9-150D-0A42-9FC9-3EE157F1C766}" srcOrd="2" destOrd="0" presId="urn:microsoft.com/office/officeart/2005/8/layout/radial4"/>
    <dgm:cxn modelId="{39B3B0D6-A2FE-6E4F-A554-C3B14FD5A425}" type="presParOf" srcId="{4D2990BE-E9B7-D64D-96D0-8D9516CE477D}" destId="{DED836C0-1EB7-B946-816C-05F8E711CDE0}" srcOrd="3" destOrd="0" presId="urn:microsoft.com/office/officeart/2005/8/layout/radial4"/>
    <dgm:cxn modelId="{88460C60-5FD9-8143-83BB-733B945D01EA}" type="presParOf" srcId="{4D2990BE-E9B7-D64D-96D0-8D9516CE477D}" destId="{7F7B55AD-89AC-7248-BE72-5FC9C1B1D712}" srcOrd="4" destOrd="0" presId="urn:microsoft.com/office/officeart/2005/8/layout/radial4"/>
    <dgm:cxn modelId="{FDAAA75D-C089-CD42-AFD2-959E74D57C86}" type="presParOf" srcId="{4D2990BE-E9B7-D64D-96D0-8D9516CE477D}" destId="{AA18ADB7-6F77-F248-BA3B-BCDE6D26B43F}" srcOrd="5" destOrd="0" presId="urn:microsoft.com/office/officeart/2005/8/layout/radial4"/>
    <dgm:cxn modelId="{4AE77870-5D95-AD45-9606-F7941B3A6B06}" type="presParOf" srcId="{4D2990BE-E9B7-D64D-96D0-8D9516CE477D}" destId="{361FDCC2-C2A3-2744-94E2-EE14B8D7795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F5AD1B-53A8-5546-AA7E-70444093E9AA}" type="doc">
      <dgm:prSet loTypeId="urn:microsoft.com/office/officeart/2005/8/layout/cycle8" loCatId="" qsTypeId="urn:microsoft.com/office/officeart/2005/8/quickstyle/simple5" qsCatId="simple" csTypeId="urn:microsoft.com/office/officeart/2005/8/colors/colorful2" csCatId="colorful" phldr="1"/>
      <dgm:spPr/>
    </dgm:pt>
    <dgm:pt modelId="{045276AB-8FD8-F344-BEDF-92DF39FF5DF1}">
      <dgm:prSet phldrT="[Text]" custT="1"/>
      <dgm:spPr/>
      <dgm:t>
        <a:bodyPr/>
        <a:lstStyle/>
        <a:p>
          <a:r>
            <a:rPr lang="en-US" sz="2200" dirty="0" smtClean="0"/>
            <a:t>Family Faith </a:t>
          </a:r>
          <a:br>
            <a:rPr lang="en-US" sz="2200" dirty="0" smtClean="0"/>
          </a:br>
          <a:r>
            <a:rPr lang="en-US" sz="2200" dirty="0" smtClean="0"/>
            <a:t>at Home </a:t>
          </a:r>
          <a:endParaRPr lang="en-US" sz="2200" dirty="0"/>
        </a:p>
      </dgm:t>
    </dgm:pt>
    <dgm:pt modelId="{9A3888D8-5475-CD44-B485-3E7A7D085675}" type="parTrans" cxnId="{0C68E5B8-B78D-C448-AC80-55EC36C9A92F}">
      <dgm:prSet/>
      <dgm:spPr/>
      <dgm:t>
        <a:bodyPr/>
        <a:lstStyle/>
        <a:p>
          <a:endParaRPr lang="en-US"/>
        </a:p>
      </dgm:t>
    </dgm:pt>
    <dgm:pt modelId="{169C9CDD-7042-F84D-8E8D-36B5A118ED1E}" type="sibTrans" cxnId="{0C68E5B8-B78D-C448-AC80-55EC36C9A92F}">
      <dgm:prSet/>
      <dgm:spPr/>
      <dgm:t>
        <a:bodyPr/>
        <a:lstStyle/>
        <a:p>
          <a:endParaRPr lang="en-US"/>
        </a:p>
      </dgm:t>
    </dgm:pt>
    <dgm:pt modelId="{CBAEAD36-0C27-6D49-9056-B615960E0EA7}">
      <dgm:prSet phldrT="[Text]" custT="1"/>
      <dgm:spPr/>
      <dgm:t>
        <a:bodyPr/>
        <a:lstStyle/>
        <a:p>
          <a:r>
            <a:rPr lang="en-US" sz="2200" dirty="0" smtClean="0"/>
            <a:t>Family Engagement in the Intergenerational Faith Community</a:t>
          </a:r>
          <a:endParaRPr lang="en-US" sz="2200" dirty="0"/>
        </a:p>
      </dgm:t>
    </dgm:pt>
    <dgm:pt modelId="{8B2ED7D5-32DB-444B-9E51-1986ECB58447}" type="parTrans" cxnId="{77753CD7-FB7A-9542-8385-824B437E31ED}">
      <dgm:prSet/>
      <dgm:spPr/>
      <dgm:t>
        <a:bodyPr/>
        <a:lstStyle/>
        <a:p>
          <a:endParaRPr lang="en-US"/>
        </a:p>
      </dgm:t>
    </dgm:pt>
    <dgm:pt modelId="{A2FD1143-E75E-5946-8612-0BB84C122CE2}" type="sibTrans" cxnId="{77753CD7-FB7A-9542-8385-824B437E31ED}">
      <dgm:prSet/>
      <dgm:spPr/>
      <dgm:t>
        <a:bodyPr/>
        <a:lstStyle/>
        <a:p>
          <a:endParaRPr lang="en-US"/>
        </a:p>
      </dgm:t>
    </dgm:pt>
    <dgm:pt modelId="{94D89DC4-ECAD-D24E-9C45-0CF167C192CA}">
      <dgm:prSet phldrT="[Text]" custT="1"/>
      <dgm:spPr/>
      <dgm:t>
        <a:bodyPr/>
        <a:lstStyle/>
        <a:p>
          <a:r>
            <a:rPr lang="en-US" sz="2200" dirty="0" smtClean="0"/>
            <a:t>Family Life </a:t>
          </a:r>
          <a:br>
            <a:rPr lang="en-US" sz="2200" dirty="0" smtClean="0"/>
          </a:br>
          <a:r>
            <a:rPr lang="en-US" sz="2200" dirty="0" smtClean="0"/>
            <a:t>&amp; Parent Formation</a:t>
          </a:r>
          <a:endParaRPr lang="en-US" sz="2200" dirty="0"/>
        </a:p>
      </dgm:t>
    </dgm:pt>
    <dgm:pt modelId="{DB88CBA2-3356-1C4A-8BFB-5A182BECCFE2}" type="parTrans" cxnId="{5AA3A1D5-43DC-6B41-B201-002515553D83}">
      <dgm:prSet/>
      <dgm:spPr/>
      <dgm:t>
        <a:bodyPr/>
        <a:lstStyle/>
        <a:p>
          <a:endParaRPr lang="en-US"/>
        </a:p>
      </dgm:t>
    </dgm:pt>
    <dgm:pt modelId="{02900280-2773-FA40-82CB-8F337CB935E3}" type="sibTrans" cxnId="{5AA3A1D5-43DC-6B41-B201-002515553D83}">
      <dgm:prSet/>
      <dgm:spPr/>
      <dgm:t>
        <a:bodyPr/>
        <a:lstStyle/>
        <a:p>
          <a:endParaRPr lang="en-US"/>
        </a:p>
      </dgm:t>
    </dgm:pt>
    <dgm:pt modelId="{30D54AD5-574B-E749-8A46-B855024339ED}" type="pres">
      <dgm:prSet presAssocID="{99F5AD1B-53A8-5546-AA7E-70444093E9AA}" presName="compositeShape" presStyleCnt="0">
        <dgm:presLayoutVars>
          <dgm:chMax val="7"/>
          <dgm:dir/>
          <dgm:resizeHandles val="exact"/>
        </dgm:presLayoutVars>
      </dgm:prSet>
      <dgm:spPr/>
    </dgm:pt>
    <dgm:pt modelId="{A4EDB3A7-41DA-A34C-B48E-963CA5BFF9DB}" type="pres">
      <dgm:prSet presAssocID="{99F5AD1B-53A8-5546-AA7E-70444093E9AA}" presName="wedge1" presStyleLbl="node1" presStyleIdx="0" presStyleCnt="3"/>
      <dgm:spPr/>
      <dgm:t>
        <a:bodyPr/>
        <a:lstStyle/>
        <a:p>
          <a:endParaRPr lang="en-US"/>
        </a:p>
      </dgm:t>
    </dgm:pt>
    <dgm:pt modelId="{85A6ADA6-B56C-E246-B438-9D01D7016CFF}" type="pres">
      <dgm:prSet presAssocID="{99F5AD1B-53A8-5546-AA7E-70444093E9AA}" presName="dummy1a" presStyleCnt="0"/>
      <dgm:spPr/>
    </dgm:pt>
    <dgm:pt modelId="{E20A8E64-F2F1-0E45-B384-B1FFB13A0180}" type="pres">
      <dgm:prSet presAssocID="{99F5AD1B-53A8-5546-AA7E-70444093E9AA}" presName="dummy1b" presStyleCnt="0"/>
      <dgm:spPr/>
    </dgm:pt>
    <dgm:pt modelId="{21AEB943-78A4-9148-AA32-99215E2D5166}" type="pres">
      <dgm:prSet presAssocID="{99F5AD1B-53A8-5546-AA7E-70444093E9AA}" presName="wedge1Tx" presStyleLbl="node1" presStyleIdx="0" presStyleCnt="3">
        <dgm:presLayoutVars>
          <dgm:chMax val="0"/>
          <dgm:chPref val="0"/>
          <dgm:bulletEnabled val="1"/>
        </dgm:presLayoutVars>
      </dgm:prSet>
      <dgm:spPr/>
      <dgm:t>
        <a:bodyPr/>
        <a:lstStyle/>
        <a:p>
          <a:endParaRPr lang="en-US"/>
        </a:p>
      </dgm:t>
    </dgm:pt>
    <dgm:pt modelId="{4061A072-689F-A440-84A9-E307D17BC703}" type="pres">
      <dgm:prSet presAssocID="{99F5AD1B-53A8-5546-AA7E-70444093E9AA}" presName="wedge2" presStyleLbl="node1" presStyleIdx="1" presStyleCnt="3"/>
      <dgm:spPr/>
      <dgm:t>
        <a:bodyPr/>
        <a:lstStyle/>
        <a:p>
          <a:endParaRPr lang="en-US"/>
        </a:p>
      </dgm:t>
    </dgm:pt>
    <dgm:pt modelId="{54B26C4C-1483-134E-A9CF-EF4CD9E25159}" type="pres">
      <dgm:prSet presAssocID="{99F5AD1B-53A8-5546-AA7E-70444093E9AA}" presName="dummy2a" presStyleCnt="0"/>
      <dgm:spPr/>
    </dgm:pt>
    <dgm:pt modelId="{33C13BE3-98D1-2047-8B15-0E0370F12FD4}" type="pres">
      <dgm:prSet presAssocID="{99F5AD1B-53A8-5546-AA7E-70444093E9AA}" presName="dummy2b" presStyleCnt="0"/>
      <dgm:spPr/>
    </dgm:pt>
    <dgm:pt modelId="{F5574F75-FEA0-014F-A894-1E3D415A2A94}" type="pres">
      <dgm:prSet presAssocID="{99F5AD1B-53A8-5546-AA7E-70444093E9AA}" presName="wedge2Tx" presStyleLbl="node1" presStyleIdx="1" presStyleCnt="3">
        <dgm:presLayoutVars>
          <dgm:chMax val="0"/>
          <dgm:chPref val="0"/>
          <dgm:bulletEnabled val="1"/>
        </dgm:presLayoutVars>
      </dgm:prSet>
      <dgm:spPr/>
      <dgm:t>
        <a:bodyPr/>
        <a:lstStyle/>
        <a:p>
          <a:endParaRPr lang="en-US"/>
        </a:p>
      </dgm:t>
    </dgm:pt>
    <dgm:pt modelId="{6FC002E1-6D53-FE42-9521-AC10A0BED703}" type="pres">
      <dgm:prSet presAssocID="{99F5AD1B-53A8-5546-AA7E-70444093E9AA}" presName="wedge3" presStyleLbl="node1" presStyleIdx="2" presStyleCnt="3"/>
      <dgm:spPr/>
      <dgm:t>
        <a:bodyPr/>
        <a:lstStyle/>
        <a:p>
          <a:endParaRPr lang="en-US"/>
        </a:p>
      </dgm:t>
    </dgm:pt>
    <dgm:pt modelId="{5B980076-4ED5-3944-B8CD-439FCF03F1CC}" type="pres">
      <dgm:prSet presAssocID="{99F5AD1B-53A8-5546-AA7E-70444093E9AA}" presName="dummy3a" presStyleCnt="0"/>
      <dgm:spPr/>
    </dgm:pt>
    <dgm:pt modelId="{0C655C1C-0820-9D4B-A878-198670CEF7FC}" type="pres">
      <dgm:prSet presAssocID="{99F5AD1B-53A8-5546-AA7E-70444093E9AA}" presName="dummy3b" presStyleCnt="0"/>
      <dgm:spPr/>
    </dgm:pt>
    <dgm:pt modelId="{D9C56520-4F32-2A49-80C3-9731B4780878}" type="pres">
      <dgm:prSet presAssocID="{99F5AD1B-53A8-5546-AA7E-70444093E9AA}" presName="wedge3Tx" presStyleLbl="node1" presStyleIdx="2" presStyleCnt="3">
        <dgm:presLayoutVars>
          <dgm:chMax val="0"/>
          <dgm:chPref val="0"/>
          <dgm:bulletEnabled val="1"/>
        </dgm:presLayoutVars>
      </dgm:prSet>
      <dgm:spPr/>
      <dgm:t>
        <a:bodyPr/>
        <a:lstStyle/>
        <a:p>
          <a:endParaRPr lang="en-US"/>
        </a:p>
      </dgm:t>
    </dgm:pt>
    <dgm:pt modelId="{46B837C8-897F-1349-95AF-F26A14831AE6}" type="pres">
      <dgm:prSet presAssocID="{169C9CDD-7042-F84D-8E8D-36B5A118ED1E}" presName="arrowWedge1" presStyleLbl="fgSibTrans2D1" presStyleIdx="0" presStyleCnt="3"/>
      <dgm:spPr/>
    </dgm:pt>
    <dgm:pt modelId="{01AE7613-27CB-084F-B57D-F4E8FB5DAB8A}" type="pres">
      <dgm:prSet presAssocID="{A2FD1143-E75E-5946-8612-0BB84C122CE2}" presName="arrowWedge2" presStyleLbl="fgSibTrans2D1" presStyleIdx="1" presStyleCnt="3"/>
      <dgm:spPr/>
    </dgm:pt>
    <dgm:pt modelId="{40E6D39D-D8A5-674F-82F0-9DCA011A5C54}" type="pres">
      <dgm:prSet presAssocID="{02900280-2773-FA40-82CB-8F337CB935E3}" presName="arrowWedge3" presStyleLbl="fgSibTrans2D1" presStyleIdx="2" presStyleCnt="3"/>
      <dgm:spPr/>
    </dgm:pt>
  </dgm:ptLst>
  <dgm:cxnLst>
    <dgm:cxn modelId="{0C68E5B8-B78D-C448-AC80-55EC36C9A92F}" srcId="{99F5AD1B-53A8-5546-AA7E-70444093E9AA}" destId="{045276AB-8FD8-F344-BEDF-92DF39FF5DF1}" srcOrd="0" destOrd="0" parTransId="{9A3888D8-5475-CD44-B485-3E7A7D085675}" sibTransId="{169C9CDD-7042-F84D-8E8D-36B5A118ED1E}"/>
    <dgm:cxn modelId="{D43E1372-8AF7-D546-BB7F-AB9A0BB7AAE3}" type="presOf" srcId="{99F5AD1B-53A8-5546-AA7E-70444093E9AA}" destId="{30D54AD5-574B-E749-8A46-B855024339ED}" srcOrd="0" destOrd="0" presId="urn:microsoft.com/office/officeart/2005/8/layout/cycle8"/>
    <dgm:cxn modelId="{C60CE23A-E352-E741-92F0-634D73BD2DDD}" type="presOf" srcId="{045276AB-8FD8-F344-BEDF-92DF39FF5DF1}" destId="{A4EDB3A7-41DA-A34C-B48E-963CA5BFF9DB}" srcOrd="0" destOrd="0" presId="urn:microsoft.com/office/officeart/2005/8/layout/cycle8"/>
    <dgm:cxn modelId="{8654D78E-FB7F-D44F-A3CD-9E7AF4D99DC8}" type="presOf" srcId="{CBAEAD36-0C27-6D49-9056-B615960E0EA7}" destId="{4061A072-689F-A440-84A9-E307D17BC703}" srcOrd="0" destOrd="0" presId="urn:microsoft.com/office/officeart/2005/8/layout/cycle8"/>
    <dgm:cxn modelId="{CEAFA7AD-EDA0-574B-B59C-A2CEBA2DF818}" type="presOf" srcId="{CBAEAD36-0C27-6D49-9056-B615960E0EA7}" destId="{F5574F75-FEA0-014F-A894-1E3D415A2A94}" srcOrd="1" destOrd="0" presId="urn:microsoft.com/office/officeart/2005/8/layout/cycle8"/>
    <dgm:cxn modelId="{66B2C422-4988-9342-8F1C-FEDDF13D9E4C}" type="presOf" srcId="{94D89DC4-ECAD-D24E-9C45-0CF167C192CA}" destId="{6FC002E1-6D53-FE42-9521-AC10A0BED703}" srcOrd="0" destOrd="0" presId="urn:microsoft.com/office/officeart/2005/8/layout/cycle8"/>
    <dgm:cxn modelId="{40274551-2D75-CD46-99B2-9A47DF806A05}" type="presOf" srcId="{045276AB-8FD8-F344-BEDF-92DF39FF5DF1}" destId="{21AEB943-78A4-9148-AA32-99215E2D5166}" srcOrd="1" destOrd="0" presId="urn:microsoft.com/office/officeart/2005/8/layout/cycle8"/>
    <dgm:cxn modelId="{9D26E349-C44E-7B46-9139-905939955ACC}" type="presOf" srcId="{94D89DC4-ECAD-D24E-9C45-0CF167C192CA}" destId="{D9C56520-4F32-2A49-80C3-9731B4780878}" srcOrd="1" destOrd="0" presId="urn:microsoft.com/office/officeart/2005/8/layout/cycle8"/>
    <dgm:cxn modelId="{5AA3A1D5-43DC-6B41-B201-002515553D83}" srcId="{99F5AD1B-53A8-5546-AA7E-70444093E9AA}" destId="{94D89DC4-ECAD-D24E-9C45-0CF167C192CA}" srcOrd="2" destOrd="0" parTransId="{DB88CBA2-3356-1C4A-8BFB-5A182BECCFE2}" sibTransId="{02900280-2773-FA40-82CB-8F337CB935E3}"/>
    <dgm:cxn modelId="{77753CD7-FB7A-9542-8385-824B437E31ED}" srcId="{99F5AD1B-53A8-5546-AA7E-70444093E9AA}" destId="{CBAEAD36-0C27-6D49-9056-B615960E0EA7}" srcOrd="1" destOrd="0" parTransId="{8B2ED7D5-32DB-444B-9E51-1986ECB58447}" sibTransId="{A2FD1143-E75E-5946-8612-0BB84C122CE2}"/>
    <dgm:cxn modelId="{5D9D50E7-DE8B-A243-BA02-D3D63F5630E5}" type="presParOf" srcId="{30D54AD5-574B-E749-8A46-B855024339ED}" destId="{A4EDB3A7-41DA-A34C-B48E-963CA5BFF9DB}" srcOrd="0" destOrd="0" presId="urn:microsoft.com/office/officeart/2005/8/layout/cycle8"/>
    <dgm:cxn modelId="{9BA93EE1-69BC-B94F-90E1-1A249B7040C1}" type="presParOf" srcId="{30D54AD5-574B-E749-8A46-B855024339ED}" destId="{85A6ADA6-B56C-E246-B438-9D01D7016CFF}" srcOrd="1" destOrd="0" presId="urn:microsoft.com/office/officeart/2005/8/layout/cycle8"/>
    <dgm:cxn modelId="{C5D0B9A1-7631-BA41-AB3C-C9133A20A7DD}" type="presParOf" srcId="{30D54AD5-574B-E749-8A46-B855024339ED}" destId="{E20A8E64-F2F1-0E45-B384-B1FFB13A0180}" srcOrd="2" destOrd="0" presId="urn:microsoft.com/office/officeart/2005/8/layout/cycle8"/>
    <dgm:cxn modelId="{3E2DFEBF-ED19-194A-A9FC-D102B1F5BEE1}" type="presParOf" srcId="{30D54AD5-574B-E749-8A46-B855024339ED}" destId="{21AEB943-78A4-9148-AA32-99215E2D5166}" srcOrd="3" destOrd="0" presId="urn:microsoft.com/office/officeart/2005/8/layout/cycle8"/>
    <dgm:cxn modelId="{16F6DF48-CF86-5A4F-AD90-3FF350CE7424}" type="presParOf" srcId="{30D54AD5-574B-E749-8A46-B855024339ED}" destId="{4061A072-689F-A440-84A9-E307D17BC703}" srcOrd="4" destOrd="0" presId="urn:microsoft.com/office/officeart/2005/8/layout/cycle8"/>
    <dgm:cxn modelId="{DD4368F9-EA9F-4B44-AC7A-231CF2064AD7}" type="presParOf" srcId="{30D54AD5-574B-E749-8A46-B855024339ED}" destId="{54B26C4C-1483-134E-A9CF-EF4CD9E25159}" srcOrd="5" destOrd="0" presId="urn:microsoft.com/office/officeart/2005/8/layout/cycle8"/>
    <dgm:cxn modelId="{04C173B3-3432-9440-ADCF-47248E08CFA8}" type="presParOf" srcId="{30D54AD5-574B-E749-8A46-B855024339ED}" destId="{33C13BE3-98D1-2047-8B15-0E0370F12FD4}" srcOrd="6" destOrd="0" presId="urn:microsoft.com/office/officeart/2005/8/layout/cycle8"/>
    <dgm:cxn modelId="{27F2CBE9-1778-984C-946A-76E42B309A4C}" type="presParOf" srcId="{30D54AD5-574B-E749-8A46-B855024339ED}" destId="{F5574F75-FEA0-014F-A894-1E3D415A2A94}" srcOrd="7" destOrd="0" presId="urn:microsoft.com/office/officeart/2005/8/layout/cycle8"/>
    <dgm:cxn modelId="{6701F1AE-32BD-DE4A-842F-B99C0F799858}" type="presParOf" srcId="{30D54AD5-574B-E749-8A46-B855024339ED}" destId="{6FC002E1-6D53-FE42-9521-AC10A0BED703}" srcOrd="8" destOrd="0" presId="urn:microsoft.com/office/officeart/2005/8/layout/cycle8"/>
    <dgm:cxn modelId="{84C6DD70-362E-004B-9890-6D66B419B32A}" type="presParOf" srcId="{30D54AD5-574B-E749-8A46-B855024339ED}" destId="{5B980076-4ED5-3944-B8CD-439FCF03F1CC}" srcOrd="9" destOrd="0" presId="urn:microsoft.com/office/officeart/2005/8/layout/cycle8"/>
    <dgm:cxn modelId="{828E7075-C6C3-7D46-A9E6-39B12C97AE8F}" type="presParOf" srcId="{30D54AD5-574B-E749-8A46-B855024339ED}" destId="{0C655C1C-0820-9D4B-A878-198670CEF7FC}" srcOrd="10" destOrd="0" presId="urn:microsoft.com/office/officeart/2005/8/layout/cycle8"/>
    <dgm:cxn modelId="{6815940C-8788-6143-A7BE-33C476323ED0}" type="presParOf" srcId="{30D54AD5-574B-E749-8A46-B855024339ED}" destId="{D9C56520-4F32-2A49-80C3-9731B4780878}" srcOrd="11" destOrd="0" presId="urn:microsoft.com/office/officeart/2005/8/layout/cycle8"/>
    <dgm:cxn modelId="{F9AB65E1-8FAC-F848-99FF-D6C0DFAC9B09}" type="presParOf" srcId="{30D54AD5-574B-E749-8A46-B855024339ED}" destId="{46B837C8-897F-1349-95AF-F26A14831AE6}" srcOrd="12" destOrd="0" presId="urn:microsoft.com/office/officeart/2005/8/layout/cycle8"/>
    <dgm:cxn modelId="{FAD0D49D-76E1-0B48-8062-81BE44715D50}" type="presParOf" srcId="{30D54AD5-574B-E749-8A46-B855024339ED}" destId="{01AE7613-27CB-084F-B57D-F4E8FB5DAB8A}" srcOrd="13" destOrd="0" presId="urn:microsoft.com/office/officeart/2005/8/layout/cycle8"/>
    <dgm:cxn modelId="{A4ABB001-8912-D64A-B03F-588074753F38}" type="presParOf" srcId="{30D54AD5-574B-E749-8A46-B855024339ED}" destId="{40E6D39D-D8A5-674F-82F0-9DCA011A5C5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53B599C-FA84-F241-811B-0FE7B844EDD4}" type="doc">
      <dgm:prSet loTypeId="urn:microsoft.com/office/officeart/2005/8/layout/hierarchy2" loCatId="" qsTypeId="urn:microsoft.com/office/officeart/2005/8/quickstyle/3D2" qsCatId="3D" csTypeId="urn:microsoft.com/office/officeart/2005/8/colors/accent0_1" csCatId="mainScheme" phldr="1"/>
      <dgm:spPr/>
      <dgm:t>
        <a:bodyPr/>
        <a:lstStyle/>
        <a:p>
          <a:endParaRPr lang="en-US"/>
        </a:p>
      </dgm:t>
    </dgm:pt>
    <dgm:pt modelId="{5D847C1E-355B-D642-AE46-D26765306BB8}">
      <dgm:prSet phldrT="[Text]"/>
      <dgm:spPr/>
      <dgm:t>
        <a:bodyPr/>
        <a:lstStyle/>
        <a:p>
          <a:r>
            <a:rPr lang="en-US" dirty="0" smtClean="0"/>
            <a:t>Young Children</a:t>
          </a:r>
          <a:endParaRPr lang="en-US" dirty="0"/>
        </a:p>
      </dgm:t>
    </dgm:pt>
    <dgm:pt modelId="{3067069F-A15A-FA4E-B118-CB7AA5FF2CFC}" type="parTrans" cxnId="{E74025FB-E9E2-8E41-B1ED-93D6B84E5189}">
      <dgm:prSet/>
      <dgm:spPr/>
      <dgm:t>
        <a:bodyPr/>
        <a:lstStyle/>
        <a:p>
          <a:endParaRPr lang="en-US"/>
        </a:p>
      </dgm:t>
    </dgm:pt>
    <dgm:pt modelId="{0E82356A-DEEF-4242-A2AF-446890E321DF}" type="sibTrans" cxnId="{E74025FB-E9E2-8E41-B1ED-93D6B84E5189}">
      <dgm:prSet/>
      <dgm:spPr/>
      <dgm:t>
        <a:bodyPr/>
        <a:lstStyle/>
        <a:p>
          <a:endParaRPr lang="en-US"/>
        </a:p>
      </dgm:t>
    </dgm:pt>
    <dgm:pt modelId="{29C93BF1-D7E8-BF4A-B007-015C9434BFEA}">
      <dgm:prSet phldrT="[Text]"/>
      <dgm:spPr/>
      <dgm:t>
        <a:bodyPr/>
        <a:lstStyle/>
        <a:p>
          <a:r>
            <a:rPr lang="en-US" dirty="0" smtClean="0"/>
            <a:t>Older Children</a:t>
          </a:r>
          <a:endParaRPr lang="en-US" dirty="0"/>
        </a:p>
      </dgm:t>
    </dgm:pt>
    <dgm:pt modelId="{7D22009E-665C-9745-97B2-37A397DA1C1A}" type="parTrans" cxnId="{1BCDA9F2-84F6-1B47-8A83-6A0AB609735C}">
      <dgm:prSet/>
      <dgm:spPr/>
      <dgm:t>
        <a:bodyPr/>
        <a:lstStyle/>
        <a:p>
          <a:endParaRPr lang="en-US" dirty="0"/>
        </a:p>
      </dgm:t>
    </dgm:pt>
    <dgm:pt modelId="{0D03ABBD-C231-2B43-8927-DBB0C880F0FF}" type="sibTrans" cxnId="{1BCDA9F2-84F6-1B47-8A83-6A0AB609735C}">
      <dgm:prSet/>
      <dgm:spPr/>
      <dgm:t>
        <a:bodyPr/>
        <a:lstStyle/>
        <a:p>
          <a:endParaRPr lang="en-US"/>
        </a:p>
      </dgm:t>
    </dgm:pt>
    <dgm:pt modelId="{79B13654-C0AC-A043-99F5-985624D7D68D}">
      <dgm:prSet phldrT="[Text]"/>
      <dgm:spPr/>
      <dgm:t>
        <a:bodyPr/>
        <a:lstStyle/>
        <a:p>
          <a:r>
            <a:rPr lang="en-US" dirty="0" smtClean="0"/>
            <a:t>Young Adolescents</a:t>
          </a:r>
          <a:endParaRPr lang="en-US" dirty="0"/>
        </a:p>
      </dgm:t>
    </dgm:pt>
    <dgm:pt modelId="{22BCAD0A-BA2D-FA40-A9F2-D757ADE01018}" type="parTrans" cxnId="{95479F2C-256C-5B4E-80E3-FEF93D5DC399}">
      <dgm:prSet/>
      <dgm:spPr/>
      <dgm:t>
        <a:bodyPr/>
        <a:lstStyle/>
        <a:p>
          <a:endParaRPr lang="en-US" dirty="0"/>
        </a:p>
      </dgm:t>
    </dgm:pt>
    <dgm:pt modelId="{21464371-14D0-2D43-955B-D3CA6A1EC2DD}" type="sibTrans" cxnId="{95479F2C-256C-5B4E-80E3-FEF93D5DC399}">
      <dgm:prSet/>
      <dgm:spPr/>
      <dgm:t>
        <a:bodyPr/>
        <a:lstStyle/>
        <a:p>
          <a:endParaRPr lang="en-US"/>
        </a:p>
      </dgm:t>
    </dgm:pt>
    <dgm:pt modelId="{3B9E1A97-882E-AC43-9C98-70C67D1E2303}">
      <dgm:prSet phldrT="[Text]"/>
      <dgm:spPr/>
      <dgm:t>
        <a:bodyPr/>
        <a:lstStyle/>
        <a:p>
          <a:r>
            <a:rPr lang="en-US" dirty="0" smtClean="0"/>
            <a:t>Older Adolescents </a:t>
          </a:r>
          <a:endParaRPr lang="en-US" dirty="0"/>
        </a:p>
      </dgm:t>
    </dgm:pt>
    <dgm:pt modelId="{159E1DF4-9EF9-D945-AE39-2F684D245B75}" type="parTrans" cxnId="{0CDCB28B-0726-4E49-AFCE-AEC656E459D1}">
      <dgm:prSet/>
      <dgm:spPr/>
      <dgm:t>
        <a:bodyPr/>
        <a:lstStyle/>
        <a:p>
          <a:endParaRPr lang="en-US" dirty="0"/>
        </a:p>
      </dgm:t>
    </dgm:pt>
    <dgm:pt modelId="{5A8BECA7-B1F8-1C4B-AA7C-3BDA1B3DB444}" type="sibTrans" cxnId="{0CDCB28B-0726-4E49-AFCE-AEC656E459D1}">
      <dgm:prSet/>
      <dgm:spPr/>
      <dgm:t>
        <a:bodyPr/>
        <a:lstStyle/>
        <a:p>
          <a:endParaRPr lang="en-US"/>
        </a:p>
      </dgm:t>
    </dgm:pt>
    <dgm:pt modelId="{482E90DE-B860-8C4C-87C0-32DFD82F0F28}" type="pres">
      <dgm:prSet presAssocID="{153B599C-FA84-F241-811B-0FE7B844EDD4}" presName="diagram" presStyleCnt="0">
        <dgm:presLayoutVars>
          <dgm:chPref val="1"/>
          <dgm:dir/>
          <dgm:animOne val="branch"/>
          <dgm:animLvl val="lvl"/>
          <dgm:resizeHandles val="exact"/>
        </dgm:presLayoutVars>
      </dgm:prSet>
      <dgm:spPr/>
      <dgm:t>
        <a:bodyPr/>
        <a:lstStyle/>
        <a:p>
          <a:endParaRPr lang="en-US"/>
        </a:p>
      </dgm:t>
    </dgm:pt>
    <dgm:pt modelId="{33D1B847-C750-6C4C-8150-BDA87C1C49BF}" type="pres">
      <dgm:prSet presAssocID="{5D847C1E-355B-D642-AE46-D26765306BB8}" presName="root1" presStyleCnt="0"/>
      <dgm:spPr/>
      <dgm:t>
        <a:bodyPr/>
        <a:lstStyle/>
        <a:p>
          <a:endParaRPr lang="en-US"/>
        </a:p>
      </dgm:t>
    </dgm:pt>
    <dgm:pt modelId="{BCADD338-7D9D-084F-858F-211DB9C9C72D}" type="pres">
      <dgm:prSet presAssocID="{5D847C1E-355B-D642-AE46-D26765306BB8}" presName="LevelOneTextNode" presStyleLbl="node0" presStyleIdx="0" presStyleCnt="1">
        <dgm:presLayoutVars>
          <dgm:chPref val="3"/>
        </dgm:presLayoutVars>
      </dgm:prSet>
      <dgm:spPr/>
      <dgm:t>
        <a:bodyPr/>
        <a:lstStyle/>
        <a:p>
          <a:endParaRPr lang="en-US"/>
        </a:p>
      </dgm:t>
    </dgm:pt>
    <dgm:pt modelId="{299DC906-5B54-FB45-9A59-B65B10BC9466}" type="pres">
      <dgm:prSet presAssocID="{5D847C1E-355B-D642-AE46-D26765306BB8}" presName="level2hierChild" presStyleCnt="0"/>
      <dgm:spPr/>
      <dgm:t>
        <a:bodyPr/>
        <a:lstStyle/>
        <a:p>
          <a:endParaRPr lang="en-US"/>
        </a:p>
      </dgm:t>
    </dgm:pt>
    <dgm:pt modelId="{EFAFE094-55B3-3C41-829A-4E5BDBF70DF9}" type="pres">
      <dgm:prSet presAssocID="{7D22009E-665C-9745-97B2-37A397DA1C1A}" presName="conn2-1" presStyleLbl="parChTrans1D2" presStyleIdx="0" presStyleCnt="1"/>
      <dgm:spPr/>
      <dgm:t>
        <a:bodyPr/>
        <a:lstStyle/>
        <a:p>
          <a:endParaRPr lang="en-US"/>
        </a:p>
      </dgm:t>
    </dgm:pt>
    <dgm:pt modelId="{18588BE4-AFF9-3544-B3C3-0E9420295B9B}" type="pres">
      <dgm:prSet presAssocID="{7D22009E-665C-9745-97B2-37A397DA1C1A}" presName="connTx" presStyleLbl="parChTrans1D2" presStyleIdx="0" presStyleCnt="1"/>
      <dgm:spPr/>
      <dgm:t>
        <a:bodyPr/>
        <a:lstStyle/>
        <a:p>
          <a:endParaRPr lang="en-US"/>
        </a:p>
      </dgm:t>
    </dgm:pt>
    <dgm:pt modelId="{C4886CE0-2D1D-B746-BB92-FB4A6F8147E1}" type="pres">
      <dgm:prSet presAssocID="{29C93BF1-D7E8-BF4A-B007-015C9434BFEA}" presName="root2" presStyleCnt="0"/>
      <dgm:spPr/>
      <dgm:t>
        <a:bodyPr/>
        <a:lstStyle/>
        <a:p>
          <a:endParaRPr lang="en-US"/>
        </a:p>
      </dgm:t>
    </dgm:pt>
    <dgm:pt modelId="{39B1E613-B5C2-1248-A311-322F8AC86764}" type="pres">
      <dgm:prSet presAssocID="{29C93BF1-D7E8-BF4A-B007-015C9434BFEA}" presName="LevelTwoTextNode" presStyleLbl="node2" presStyleIdx="0" presStyleCnt="1">
        <dgm:presLayoutVars>
          <dgm:chPref val="3"/>
        </dgm:presLayoutVars>
      </dgm:prSet>
      <dgm:spPr/>
      <dgm:t>
        <a:bodyPr/>
        <a:lstStyle/>
        <a:p>
          <a:endParaRPr lang="en-US"/>
        </a:p>
      </dgm:t>
    </dgm:pt>
    <dgm:pt modelId="{2705A217-D92D-A545-B373-1108ADA2A530}" type="pres">
      <dgm:prSet presAssocID="{29C93BF1-D7E8-BF4A-B007-015C9434BFEA}" presName="level3hierChild" presStyleCnt="0"/>
      <dgm:spPr/>
      <dgm:t>
        <a:bodyPr/>
        <a:lstStyle/>
        <a:p>
          <a:endParaRPr lang="en-US"/>
        </a:p>
      </dgm:t>
    </dgm:pt>
    <dgm:pt modelId="{150D39AB-3100-CA44-AF0D-2EC63C4C689D}" type="pres">
      <dgm:prSet presAssocID="{22BCAD0A-BA2D-FA40-A9F2-D757ADE01018}" presName="conn2-1" presStyleLbl="parChTrans1D3" presStyleIdx="0" presStyleCnt="1"/>
      <dgm:spPr/>
      <dgm:t>
        <a:bodyPr/>
        <a:lstStyle/>
        <a:p>
          <a:endParaRPr lang="en-US"/>
        </a:p>
      </dgm:t>
    </dgm:pt>
    <dgm:pt modelId="{C003DF58-FEF0-8649-A46F-03F132B27976}" type="pres">
      <dgm:prSet presAssocID="{22BCAD0A-BA2D-FA40-A9F2-D757ADE01018}" presName="connTx" presStyleLbl="parChTrans1D3" presStyleIdx="0" presStyleCnt="1"/>
      <dgm:spPr/>
      <dgm:t>
        <a:bodyPr/>
        <a:lstStyle/>
        <a:p>
          <a:endParaRPr lang="en-US"/>
        </a:p>
      </dgm:t>
    </dgm:pt>
    <dgm:pt modelId="{18F1A506-255D-E441-803C-E08956316FD5}" type="pres">
      <dgm:prSet presAssocID="{79B13654-C0AC-A043-99F5-985624D7D68D}" presName="root2" presStyleCnt="0"/>
      <dgm:spPr/>
      <dgm:t>
        <a:bodyPr/>
        <a:lstStyle/>
        <a:p>
          <a:endParaRPr lang="en-US"/>
        </a:p>
      </dgm:t>
    </dgm:pt>
    <dgm:pt modelId="{DD72FD3B-35F1-7847-988A-F164007925FD}" type="pres">
      <dgm:prSet presAssocID="{79B13654-C0AC-A043-99F5-985624D7D68D}" presName="LevelTwoTextNode" presStyleLbl="node3" presStyleIdx="0" presStyleCnt="1">
        <dgm:presLayoutVars>
          <dgm:chPref val="3"/>
        </dgm:presLayoutVars>
      </dgm:prSet>
      <dgm:spPr/>
      <dgm:t>
        <a:bodyPr/>
        <a:lstStyle/>
        <a:p>
          <a:endParaRPr lang="en-US"/>
        </a:p>
      </dgm:t>
    </dgm:pt>
    <dgm:pt modelId="{EA280FB8-782A-B942-8BED-B2ED58340850}" type="pres">
      <dgm:prSet presAssocID="{79B13654-C0AC-A043-99F5-985624D7D68D}" presName="level3hierChild" presStyleCnt="0"/>
      <dgm:spPr/>
      <dgm:t>
        <a:bodyPr/>
        <a:lstStyle/>
        <a:p>
          <a:endParaRPr lang="en-US"/>
        </a:p>
      </dgm:t>
    </dgm:pt>
    <dgm:pt modelId="{E0227A0D-A61D-C646-8E0B-1AE599A94352}" type="pres">
      <dgm:prSet presAssocID="{159E1DF4-9EF9-D945-AE39-2F684D245B75}" presName="conn2-1" presStyleLbl="parChTrans1D4" presStyleIdx="0" presStyleCnt="1"/>
      <dgm:spPr/>
      <dgm:t>
        <a:bodyPr/>
        <a:lstStyle/>
        <a:p>
          <a:endParaRPr lang="en-US"/>
        </a:p>
      </dgm:t>
    </dgm:pt>
    <dgm:pt modelId="{AB5E9FC3-6306-2646-A103-914D0ED9257B}" type="pres">
      <dgm:prSet presAssocID="{159E1DF4-9EF9-D945-AE39-2F684D245B75}" presName="connTx" presStyleLbl="parChTrans1D4" presStyleIdx="0" presStyleCnt="1"/>
      <dgm:spPr/>
      <dgm:t>
        <a:bodyPr/>
        <a:lstStyle/>
        <a:p>
          <a:endParaRPr lang="en-US"/>
        </a:p>
      </dgm:t>
    </dgm:pt>
    <dgm:pt modelId="{87122DF8-F28A-F740-8C44-9CE63F17BFE2}" type="pres">
      <dgm:prSet presAssocID="{3B9E1A97-882E-AC43-9C98-70C67D1E2303}" presName="root2" presStyleCnt="0"/>
      <dgm:spPr/>
      <dgm:t>
        <a:bodyPr/>
        <a:lstStyle/>
        <a:p>
          <a:endParaRPr lang="en-US"/>
        </a:p>
      </dgm:t>
    </dgm:pt>
    <dgm:pt modelId="{DE266291-777D-DC4A-BCF7-675126FA5D90}" type="pres">
      <dgm:prSet presAssocID="{3B9E1A97-882E-AC43-9C98-70C67D1E2303}" presName="LevelTwoTextNode" presStyleLbl="node4" presStyleIdx="0" presStyleCnt="1">
        <dgm:presLayoutVars>
          <dgm:chPref val="3"/>
        </dgm:presLayoutVars>
      </dgm:prSet>
      <dgm:spPr/>
      <dgm:t>
        <a:bodyPr/>
        <a:lstStyle/>
        <a:p>
          <a:endParaRPr lang="en-US"/>
        </a:p>
      </dgm:t>
    </dgm:pt>
    <dgm:pt modelId="{5F19DE2D-798D-BB43-AAC6-AEE70E9DAD8C}" type="pres">
      <dgm:prSet presAssocID="{3B9E1A97-882E-AC43-9C98-70C67D1E2303}" presName="level3hierChild" presStyleCnt="0"/>
      <dgm:spPr/>
      <dgm:t>
        <a:bodyPr/>
        <a:lstStyle/>
        <a:p>
          <a:endParaRPr lang="en-US"/>
        </a:p>
      </dgm:t>
    </dgm:pt>
  </dgm:ptLst>
  <dgm:cxnLst>
    <dgm:cxn modelId="{E74025FB-E9E2-8E41-B1ED-93D6B84E5189}" srcId="{153B599C-FA84-F241-811B-0FE7B844EDD4}" destId="{5D847C1E-355B-D642-AE46-D26765306BB8}" srcOrd="0" destOrd="0" parTransId="{3067069F-A15A-FA4E-B118-CB7AA5FF2CFC}" sibTransId="{0E82356A-DEEF-4242-A2AF-446890E321DF}"/>
    <dgm:cxn modelId="{0CDCB28B-0726-4E49-AFCE-AEC656E459D1}" srcId="{79B13654-C0AC-A043-99F5-985624D7D68D}" destId="{3B9E1A97-882E-AC43-9C98-70C67D1E2303}" srcOrd="0" destOrd="0" parTransId="{159E1DF4-9EF9-D945-AE39-2F684D245B75}" sibTransId="{5A8BECA7-B1F8-1C4B-AA7C-3BDA1B3DB444}"/>
    <dgm:cxn modelId="{DA9450D4-9109-2B47-8A83-D12CA32CA007}" type="presOf" srcId="{79B13654-C0AC-A043-99F5-985624D7D68D}" destId="{DD72FD3B-35F1-7847-988A-F164007925FD}" srcOrd="0" destOrd="0" presId="urn:microsoft.com/office/officeart/2005/8/layout/hierarchy2"/>
    <dgm:cxn modelId="{83925CC4-BE86-6547-A25A-2D26874DA0B2}" type="presOf" srcId="{22BCAD0A-BA2D-FA40-A9F2-D757ADE01018}" destId="{150D39AB-3100-CA44-AF0D-2EC63C4C689D}" srcOrd="0" destOrd="0" presId="urn:microsoft.com/office/officeart/2005/8/layout/hierarchy2"/>
    <dgm:cxn modelId="{84BAFD6C-8531-6847-BB2B-241FA61D7629}" type="presOf" srcId="{159E1DF4-9EF9-D945-AE39-2F684D245B75}" destId="{AB5E9FC3-6306-2646-A103-914D0ED9257B}" srcOrd="1" destOrd="0" presId="urn:microsoft.com/office/officeart/2005/8/layout/hierarchy2"/>
    <dgm:cxn modelId="{95479F2C-256C-5B4E-80E3-FEF93D5DC399}" srcId="{29C93BF1-D7E8-BF4A-B007-015C9434BFEA}" destId="{79B13654-C0AC-A043-99F5-985624D7D68D}" srcOrd="0" destOrd="0" parTransId="{22BCAD0A-BA2D-FA40-A9F2-D757ADE01018}" sibTransId="{21464371-14D0-2D43-955B-D3CA6A1EC2DD}"/>
    <dgm:cxn modelId="{6873EB8A-0BA4-0F46-AEBC-B9878E2C4D24}" type="presOf" srcId="{22BCAD0A-BA2D-FA40-A9F2-D757ADE01018}" destId="{C003DF58-FEF0-8649-A46F-03F132B27976}" srcOrd="1" destOrd="0" presId="urn:microsoft.com/office/officeart/2005/8/layout/hierarchy2"/>
    <dgm:cxn modelId="{53507402-CAA7-1947-98B4-4350B3DE7F95}" type="presOf" srcId="{7D22009E-665C-9745-97B2-37A397DA1C1A}" destId="{18588BE4-AFF9-3544-B3C3-0E9420295B9B}" srcOrd="1" destOrd="0" presId="urn:microsoft.com/office/officeart/2005/8/layout/hierarchy2"/>
    <dgm:cxn modelId="{F07D8FE5-5422-7949-AB9F-A15DFA1724EC}" type="presOf" srcId="{153B599C-FA84-F241-811B-0FE7B844EDD4}" destId="{482E90DE-B860-8C4C-87C0-32DFD82F0F28}" srcOrd="0" destOrd="0" presId="urn:microsoft.com/office/officeart/2005/8/layout/hierarchy2"/>
    <dgm:cxn modelId="{CF482DC5-299D-0042-9C25-9602EA3E02D4}" type="presOf" srcId="{7D22009E-665C-9745-97B2-37A397DA1C1A}" destId="{EFAFE094-55B3-3C41-829A-4E5BDBF70DF9}" srcOrd="0" destOrd="0" presId="urn:microsoft.com/office/officeart/2005/8/layout/hierarchy2"/>
    <dgm:cxn modelId="{45CCF14C-DEB7-714A-A117-544C25F8FE7C}" type="presOf" srcId="{3B9E1A97-882E-AC43-9C98-70C67D1E2303}" destId="{DE266291-777D-DC4A-BCF7-675126FA5D90}" srcOrd="0" destOrd="0" presId="urn:microsoft.com/office/officeart/2005/8/layout/hierarchy2"/>
    <dgm:cxn modelId="{2FF21B09-D0B7-1347-A7CE-90E24BEC8C68}" type="presOf" srcId="{29C93BF1-D7E8-BF4A-B007-015C9434BFEA}" destId="{39B1E613-B5C2-1248-A311-322F8AC86764}" srcOrd="0" destOrd="0" presId="urn:microsoft.com/office/officeart/2005/8/layout/hierarchy2"/>
    <dgm:cxn modelId="{1BCDA9F2-84F6-1B47-8A83-6A0AB609735C}" srcId="{5D847C1E-355B-D642-AE46-D26765306BB8}" destId="{29C93BF1-D7E8-BF4A-B007-015C9434BFEA}" srcOrd="0" destOrd="0" parTransId="{7D22009E-665C-9745-97B2-37A397DA1C1A}" sibTransId="{0D03ABBD-C231-2B43-8927-DBB0C880F0FF}"/>
    <dgm:cxn modelId="{23537DC2-E7A0-6646-A169-4C05C74C3B8A}" type="presOf" srcId="{5D847C1E-355B-D642-AE46-D26765306BB8}" destId="{BCADD338-7D9D-084F-858F-211DB9C9C72D}" srcOrd="0" destOrd="0" presId="urn:microsoft.com/office/officeart/2005/8/layout/hierarchy2"/>
    <dgm:cxn modelId="{3625E432-07FB-9847-8AD7-155DE45FC798}" type="presOf" srcId="{159E1DF4-9EF9-D945-AE39-2F684D245B75}" destId="{E0227A0D-A61D-C646-8E0B-1AE599A94352}" srcOrd="0" destOrd="0" presId="urn:microsoft.com/office/officeart/2005/8/layout/hierarchy2"/>
    <dgm:cxn modelId="{635C1D73-2A2B-064A-803F-777E0911E8F6}" type="presParOf" srcId="{482E90DE-B860-8C4C-87C0-32DFD82F0F28}" destId="{33D1B847-C750-6C4C-8150-BDA87C1C49BF}" srcOrd="0" destOrd="0" presId="urn:microsoft.com/office/officeart/2005/8/layout/hierarchy2"/>
    <dgm:cxn modelId="{6D5AB560-443B-9F48-AE26-03D8D6F159F5}" type="presParOf" srcId="{33D1B847-C750-6C4C-8150-BDA87C1C49BF}" destId="{BCADD338-7D9D-084F-858F-211DB9C9C72D}" srcOrd="0" destOrd="0" presId="urn:microsoft.com/office/officeart/2005/8/layout/hierarchy2"/>
    <dgm:cxn modelId="{3DE72538-2DD1-BA47-BC91-19CD4112CB8F}" type="presParOf" srcId="{33D1B847-C750-6C4C-8150-BDA87C1C49BF}" destId="{299DC906-5B54-FB45-9A59-B65B10BC9466}" srcOrd="1" destOrd="0" presId="urn:microsoft.com/office/officeart/2005/8/layout/hierarchy2"/>
    <dgm:cxn modelId="{9D00BC2C-F099-3547-B1BB-AA6C230BE258}" type="presParOf" srcId="{299DC906-5B54-FB45-9A59-B65B10BC9466}" destId="{EFAFE094-55B3-3C41-829A-4E5BDBF70DF9}" srcOrd="0" destOrd="0" presId="urn:microsoft.com/office/officeart/2005/8/layout/hierarchy2"/>
    <dgm:cxn modelId="{6F8ADA23-2481-034B-B83F-90A8F1C1624E}" type="presParOf" srcId="{EFAFE094-55B3-3C41-829A-4E5BDBF70DF9}" destId="{18588BE4-AFF9-3544-B3C3-0E9420295B9B}" srcOrd="0" destOrd="0" presId="urn:microsoft.com/office/officeart/2005/8/layout/hierarchy2"/>
    <dgm:cxn modelId="{37F7B42F-39BC-6B42-91D1-503FF91E3A85}" type="presParOf" srcId="{299DC906-5B54-FB45-9A59-B65B10BC9466}" destId="{C4886CE0-2D1D-B746-BB92-FB4A6F8147E1}" srcOrd="1" destOrd="0" presId="urn:microsoft.com/office/officeart/2005/8/layout/hierarchy2"/>
    <dgm:cxn modelId="{F444BBC7-52A7-2948-8DC6-643FFFFD2030}" type="presParOf" srcId="{C4886CE0-2D1D-B746-BB92-FB4A6F8147E1}" destId="{39B1E613-B5C2-1248-A311-322F8AC86764}" srcOrd="0" destOrd="0" presId="urn:microsoft.com/office/officeart/2005/8/layout/hierarchy2"/>
    <dgm:cxn modelId="{DCF4379B-BCFD-2C47-902C-2D5793750C56}" type="presParOf" srcId="{C4886CE0-2D1D-B746-BB92-FB4A6F8147E1}" destId="{2705A217-D92D-A545-B373-1108ADA2A530}" srcOrd="1" destOrd="0" presId="urn:microsoft.com/office/officeart/2005/8/layout/hierarchy2"/>
    <dgm:cxn modelId="{0C8501B1-CD78-2E48-9D92-C618E5348ACD}" type="presParOf" srcId="{2705A217-D92D-A545-B373-1108ADA2A530}" destId="{150D39AB-3100-CA44-AF0D-2EC63C4C689D}" srcOrd="0" destOrd="0" presId="urn:microsoft.com/office/officeart/2005/8/layout/hierarchy2"/>
    <dgm:cxn modelId="{791A2A9B-DDFE-3049-97CB-729525D301D5}" type="presParOf" srcId="{150D39AB-3100-CA44-AF0D-2EC63C4C689D}" destId="{C003DF58-FEF0-8649-A46F-03F132B27976}" srcOrd="0" destOrd="0" presId="urn:microsoft.com/office/officeart/2005/8/layout/hierarchy2"/>
    <dgm:cxn modelId="{5AC20EDE-7BDC-A94D-81F4-8EE4178098D5}" type="presParOf" srcId="{2705A217-D92D-A545-B373-1108ADA2A530}" destId="{18F1A506-255D-E441-803C-E08956316FD5}" srcOrd="1" destOrd="0" presId="urn:microsoft.com/office/officeart/2005/8/layout/hierarchy2"/>
    <dgm:cxn modelId="{89925CF3-09C1-354A-9D7E-1A4417F72BF5}" type="presParOf" srcId="{18F1A506-255D-E441-803C-E08956316FD5}" destId="{DD72FD3B-35F1-7847-988A-F164007925FD}" srcOrd="0" destOrd="0" presId="urn:microsoft.com/office/officeart/2005/8/layout/hierarchy2"/>
    <dgm:cxn modelId="{12F49C5E-22FB-174D-98FF-2420FF66A4B1}" type="presParOf" srcId="{18F1A506-255D-E441-803C-E08956316FD5}" destId="{EA280FB8-782A-B942-8BED-B2ED58340850}" srcOrd="1" destOrd="0" presId="urn:microsoft.com/office/officeart/2005/8/layout/hierarchy2"/>
    <dgm:cxn modelId="{B2EFBF72-A408-5B43-B76D-BA8978D61CF0}" type="presParOf" srcId="{EA280FB8-782A-B942-8BED-B2ED58340850}" destId="{E0227A0D-A61D-C646-8E0B-1AE599A94352}" srcOrd="0" destOrd="0" presId="urn:microsoft.com/office/officeart/2005/8/layout/hierarchy2"/>
    <dgm:cxn modelId="{A0DC49E8-F9AA-4E48-A40D-5B86A27D5BC4}" type="presParOf" srcId="{E0227A0D-A61D-C646-8E0B-1AE599A94352}" destId="{AB5E9FC3-6306-2646-A103-914D0ED9257B}" srcOrd="0" destOrd="0" presId="urn:microsoft.com/office/officeart/2005/8/layout/hierarchy2"/>
    <dgm:cxn modelId="{EEE59DBA-97F7-A342-8EF9-083023ADC1EA}" type="presParOf" srcId="{EA280FB8-782A-B942-8BED-B2ED58340850}" destId="{87122DF8-F28A-F740-8C44-9CE63F17BFE2}" srcOrd="1" destOrd="0" presId="urn:microsoft.com/office/officeart/2005/8/layout/hierarchy2"/>
    <dgm:cxn modelId="{39A64A0E-8238-D24C-BC8A-0F5B8D435F0B}" type="presParOf" srcId="{87122DF8-F28A-F740-8C44-9CE63F17BFE2}" destId="{DE266291-777D-DC4A-BCF7-675126FA5D90}" srcOrd="0" destOrd="0" presId="urn:microsoft.com/office/officeart/2005/8/layout/hierarchy2"/>
    <dgm:cxn modelId="{324F8571-DBF1-A744-A3BB-967BEFD5C300}" type="presParOf" srcId="{87122DF8-F28A-F740-8C44-9CE63F17BFE2}" destId="{5F19DE2D-798D-BB43-AAC6-AEE70E9DAD8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4"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C33F20E6-B4F3-3E48-8A36-EF33DD214BCF}" srcId="{38D3B3A3-51BD-7B47-B9A6-1E2ADD2DAC10}" destId="{A3AAA7D4-42C8-9E41-A09F-804966BF7AB6}" srcOrd="0" destOrd="0" parTransId="{3ECF4D48-6AAA-FD46-B854-F45A78E19D3B}" sibTransId="{71A8D90A-BCBF-6B4F-A5C2-8F7039759C27}"/>
    <dgm:cxn modelId="{C4AAF984-AD3B-454B-93AC-683DBE144D73}" type="presOf" srcId="{C7C8D447-C70F-1540-B56D-A0B9A84834DA}" destId="{CDD261AC-F6BA-A642-B15D-904D820384F2}" srcOrd="0" destOrd="0" presId="urn:microsoft.com/office/officeart/2005/8/layout/vList3"/>
    <dgm:cxn modelId="{C18DCFBB-81D7-BC44-BF99-5F03F840D1BE}" type="presOf" srcId="{9701ACE3-63C6-BF44-AABD-B8214BE669CA}" destId="{7E6F584B-4108-9942-A79C-9789280DCB09}" srcOrd="0" destOrd="0" presId="urn:microsoft.com/office/officeart/2005/8/layout/vList3"/>
    <dgm:cxn modelId="{E759FBAA-89D5-014B-A8CE-0EF3BE143DF5}" type="presOf" srcId="{7A7C9FFE-9674-E847-A6B1-AFC02B4CCB49}" destId="{AF639665-8EB4-C945-B837-E4AAAE8BE631}" srcOrd="0" destOrd="0" presId="urn:microsoft.com/office/officeart/2005/8/layout/vList3"/>
    <dgm:cxn modelId="{F95BEACF-E55C-9F43-A2F9-65BCA15DB1E7}" srcId="{38D3B3A3-51BD-7B47-B9A6-1E2ADD2DAC10}" destId="{C7C8D447-C70F-1540-B56D-A0B9A84834DA}" srcOrd="4" destOrd="0" parTransId="{728A556D-3D94-CE41-98A3-8405DE46C103}" sibTransId="{09BA7551-08BA-5D4A-9760-F735DE413866}"/>
    <dgm:cxn modelId="{7535A735-9788-FF45-BF32-3C05585E9071}" type="presOf" srcId="{A3AAA7D4-42C8-9E41-A09F-804966BF7AB6}" destId="{C445A465-1015-FD49-B84E-A82373047BEE}" srcOrd="0" destOrd="0" presId="urn:microsoft.com/office/officeart/2005/8/layout/vList3"/>
    <dgm:cxn modelId="{FEEA5464-D17C-F64D-B9BC-93911FECF0EB}" srcId="{38D3B3A3-51BD-7B47-B9A6-1E2ADD2DAC10}" destId="{7A7C9FFE-9674-E847-A6B1-AFC02B4CCB49}" srcOrd="3" destOrd="0" parTransId="{80F61A5D-F7BD-4E4C-AFA9-C570E9C96397}" sibTransId="{3E5E16FB-AD86-E54B-9558-8B9BE9A2DDCC}"/>
    <dgm:cxn modelId="{D5250D9D-4C25-194B-AFF2-B54DA6DF9880}" srcId="{38D3B3A3-51BD-7B47-B9A6-1E2ADD2DAC10}" destId="{9701ACE3-63C6-BF44-AABD-B8214BE669CA}" srcOrd="1" destOrd="0" parTransId="{E46F4F49-8380-2C4F-A0D6-9DFF12B10AF6}" sibTransId="{B4A656A4-6BDE-AB45-ADBF-EC72A332D227}"/>
    <dgm:cxn modelId="{839E6AD6-D1E3-EA4F-BBF8-A8EE4EE46410}" type="presOf" srcId="{5B8C08AA-1CE7-EB44-905F-1DA34A494E0C}" destId="{29B9B681-246F-164E-883E-2373144CE37D}" srcOrd="0" destOrd="0" presId="urn:microsoft.com/office/officeart/2005/8/layout/vList3"/>
    <dgm:cxn modelId="{3E172A8E-E5A9-BB49-91A4-B27710B0D981}" srcId="{38D3B3A3-51BD-7B47-B9A6-1E2ADD2DAC10}" destId="{5B8C08AA-1CE7-EB44-905F-1DA34A494E0C}" srcOrd="2" destOrd="0" parTransId="{EF05EDCF-A93F-A74B-9416-4E792ED2DE89}" sibTransId="{E24585C6-C58B-C046-A819-6AAFF9907FF7}"/>
    <dgm:cxn modelId="{6B96EADC-4F2C-DF44-85DB-B56A0A024884}" type="presOf" srcId="{38D3B3A3-51BD-7B47-B9A6-1E2ADD2DAC10}" destId="{8AD2BB40-7AE4-FB44-9DFB-91ED4158CCCC}" srcOrd="0" destOrd="0" presId="urn:microsoft.com/office/officeart/2005/8/layout/vList3"/>
    <dgm:cxn modelId="{FAFF05F0-D2BC-5749-A114-998423DD9371}" type="presParOf" srcId="{8AD2BB40-7AE4-FB44-9DFB-91ED4158CCCC}" destId="{295928CB-91ED-3F4F-9D03-2C69C4FAC959}" srcOrd="0" destOrd="0" presId="urn:microsoft.com/office/officeart/2005/8/layout/vList3"/>
    <dgm:cxn modelId="{77EE5DF7-BD10-D942-8978-BD5FDAC4B700}" type="presParOf" srcId="{295928CB-91ED-3F4F-9D03-2C69C4FAC959}" destId="{378A0F51-8547-5A4C-AD66-9FE11F3232CD}" srcOrd="0" destOrd="0" presId="urn:microsoft.com/office/officeart/2005/8/layout/vList3"/>
    <dgm:cxn modelId="{C1CA58BF-9815-8E47-B6F6-867F4C23E584}" type="presParOf" srcId="{295928CB-91ED-3F4F-9D03-2C69C4FAC959}" destId="{C445A465-1015-FD49-B84E-A82373047BEE}" srcOrd="1" destOrd="0" presId="urn:microsoft.com/office/officeart/2005/8/layout/vList3"/>
    <dgm:cxn modelId="{8BFD31DD-F61E-A144-BC58-D9990E73DDB2}" type="presParOf" srcId="{8AD2BB40-7AE4-FB44-9DFB-91ED4158CCCC}" destId="{BE2A599C-8289-2E47-BA51-ABB2197635E1}" srcOrd="1" destOrd="0" presId="urn:microsoft.com/office/officeart/2005/8/layout/vList3"/>
    <dgm:cxn modelId="{31F74BBE-8B4B-A049-91EB-75F34A5D26D9}" type="presParOf" srcId="{8AD2BB40-7AE4-FB44-9DFB-91ED4158CCCC}" destId="{C897A0CE-3180-2446-9BB6-A61E419991A5}" srcOrd="2" destOrd="0" presId="urn:microsoft.com/office/officeart/2005/8/layout/vList3"/>
    <dgm:cxn modelId="{56123266-A87E-F24E-9F90-A0E727578F6F}" type="presParOf" srcId="{C897A0CE-3180-2446-9BB6-A61E419991A5}" destId="{13B01A6B-D754-774F-BF65-AB2EC8273270}" srcOrd="0" destOrd="0" presId="urn:microsoft.com/office/officeart/2005/8/layout/vList3"/>
    <dgm:cxn modelId="{F1E234D0-F7DD-C840-B700-A258947AFFA4}" type="presParOf" srcId="{C897A0CE-3180-2446-9BB6-A61E419991A5}" destId="{7E6F584B-4108-9942-A79C-9789280DCB09}" srcOrd="1" destOrd="0" presId="urn:microsoft.com/office/officeart/2005/8/layout/vList3"/>
    <dgm:cxn modelId="{77152EAD-6E13-984D-8625-02976C3905B6}" type="presParOf" srcId="{8AD2BB40-7AE4-FB44-9DFB-91ED4158CCCC}" destId="{B5ECDB3E-C36E-4049-BE47-D889C74B6C7C}" srcOrd="3" destOrd="0" presId="urn:microsoft.com/office/officeart/2005/8/layout/vList3"/>
    <dgm:cxn modelId="{C0DA09D6-AFBD-534B-AD08-22345C4E040D}" type="presParOf" srcId="{8AD2BB40-7AE4-FB44-9DFB-91ED4158CCCC}" destId="{167DE73E-D1A3-8D48-9129-BAA93F26CF7F}" srcOrd="4" destOrd="0" presId="urn:microsoft.com/office/officeart/2005/8/layout/vList3"/>
    <dgm:cxn modelId="{8BAC0549-191F-054F-AF37-39880ED450A5}" type="presParOf" srcId="{167DE73E-D1A3-8D48-9129-BAA93F26CF7F}" destId="{D5788682-437A-2148-80DB-9974C69B1A98}" srcOrd="0" destOrd="0" presId="urn:microsoft.com/office/officeart/2005/8/layout/vList3"/>
    <dgm:cxn modelId="{3C0D692C-EDEC-0F4E-9E6A-FF5055ADB959}" type="presParOf" srcId="{167DE73E-D1A3-8D48-9129-BAA93F26CF7F}" destId="{29B9B681-246F-164E-883E-2373144CE37D}" srcOrd="1" destOrd="0" presId="urn:microsoft.com/office/officeart/2005/8/layout/vList3"/>
    <dgm:cxn modelId="{1A250AB1-6CEB-EF4F-A45D-CA37A07B32CE}" type="presParOf" srcId="{8AD2BB40-7AE4-FB44-9DFB-91ED4158CCCC}" destId="{56DCE47C-E55E-604C-A106-939845E10C74}" srcOrd="5" destOrd="0" presId="urn:microsoft.com/office/officeart/2005/8/layout/vList3"/>
    <dgm:cxn modelId="{3D257ED5-62F8-B14F-9D5E-C45E3887812E}" type="presParOf" srcId="{8AD2BB40-7AE4-FB44-9DFB-91ED4158CCCC}" destId="{878BE055-B190-5A46-8F84-BE176A997B75}" srcOrd="6" destOrd="0" presId="urn:microsoft.com/office/officeart/2005/8/layout/vList3"/>
    <dgm:cxn modelId="{F8138FF1-85D6-BC44-9E50-1C5076016672}" type="presParOf" srcId="{878BE055-B190-5A46-8F84-BE176A997B75}" destId="{D21C72DB-2F05-B248-8F66-BDD7320B7CEA}" srcOrd="0" destOrd="0" presId="urn:microsoft.com/office/officeart/2005/8/layout/vList3"/>
    <dgm:cxn modelId="{99F8AD61-DB6E-AA4F-BC99-CA7DBBCB4E89}" type="presParOf" srcId="{878BE055-B190-5A46-8F84-BE176A997B75}" destId="{AF639665-8EB4-C945-B837-E4AAAE8BE631}" srcOrd="1" destOrd="0" presId="urn:microsoft.com/office/officeart/2005/8/layout/vList3"/>
    <dgm:cxn modelId="{8B2C5F25-F247-D142-A4E7-A641F968B2A1}" type="presParOf" srcId="{8AD2BB40-7AE4-FB44-9DFB-91ED4158CCCC}" destId="{96FB33C0-2C51-C748-9BB2-1F71A3A3C9E9}" srcOrd="7" destOrd="0" presId="urn:microsoft.com/office/officeart/2005/8/layout/vList3"/>
    <dgm:cxn modelId="{61C431AD-4F51-CA43-885F-B10D65F32B79}" type="presParOf" srcId="{8AD2BB40-7AE4-FB44-9DFB-91ED4158CCCC}" destId="{396D1DD5-4D5E-8740-BE87-93E615BDAC3A}" srcOrd="8" destOrd="0" presId="urn:microsoft.com/office/officeart/2005/8/layout/vList3"/>
    <dgm:cxn modelId="{54F26598-73A6-1248-A2BB-FEF405F8CC38}" type="presParOf" srcId="{396D1DD5-4D5E-8740-BE87-93E615BDAC3A}" destId="{3C47D43D-2B7A-5144-892C-06DBAD810C1D}" srcOrd="0" destOrd="0" presId="urn:microsoft.com/office/officeart/2005/8/layout/vList3"/>
    <dgm:cxn modelId="{6E483483-8359-9F42-8B7D-D0B05C3D90C4}"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85D01E6-A209-C34E-9D9B-0895899E8158}" type="doc">
      <dgm:prSet loTypeId="urn:microsoft.com/office/officeart/2005/8/layout/radial5" loCatId="" qsTypeId="urn:microsoft.com/office/officeart/2005/8/quickstyle/simple4" qsCatId="simple" csTypeId="urn:microsoft.com/office/officeart/2005/8/colors/colorful2" csCatId="colorful" phldr="1"/>
      <dgm:spPr/>
      <dgm:t>
        <a:bodyPr/>
        <a:lstStyle/>
        <a:p>
          <a:endParaRPr lang="en-US"/>
        </a:p>
      </dgm:t>
    </dgm:pt>
    <dgm:pt modelId="{EF6E3B5C-6D94-AE4C-9211-8FACED4A85A7}">
      <dgm:prSet phldrT="[Text]"/>
      <dgm:spPr/>
      <dgm:t>
        <a:bodyPr/>
        <a:lstStyle/>
        <a:p>
          <a:r>
            <a:rPr lang="en-US" dirty="0" smtClean="0"/>
            <a:t>Faith Formation</a:t>
          </a:r>
          <a:endParaRPr lang="en-US" dirty="0"/>
        </a:p>
      </dgm:t>
    </dgm:pt>
    <dgm:pt modelId="{3D6EA281-4716-064F-AEB5-E2A72430F913}" type="parTrans" cxnId="{8CAB7A3A-5112-B144-9825-37F8E52D573D}">
      <dgm:prSet/>
      <dgm:spPr/>
      <dgm:t>
        <a:bodyPr/>
        <a:lstStyle/>
        <a:p>
          <a:endParaRPr lang="en-US"/>
        </a:p>
      </dgm:t>
    </dgm:pt>
    <dgm:pt modelId="{E5002AAB-9CEF-934E-98A1-F9FA45EDF8B5}" type="sibTrans" cxnId="{8CAB7A3A-5112-B144-9825-37F8E52D573D}">
      <dgm:prSet/>
      <dgm:spPr/>
      <dgm:t>
        <a:bodyPr/>
        <a:lstStyle/>
        <a:p>
          <a:endParaRPr lang="en-US"/>
        </a:p>
      </dgm:t>
    </dgm:pt>
    <dgm:pt modelId="{620C3556-D601-154F-B81C-253D423C6A65}">
      <dgm:prSet phldrT="[Text]"/>
      <dgm:spPr/>
      <dgm:t>
        <a:bodyPr/>
        <a:lstStyle/>
        <a:p>
          <a:r>
            <a:rPr lang="en-US" dirty="0" smtClean="0"/>
            <a:t>Church</a:t>
          </a:r>
          <a:endParaRPr lang="en-US" dirty="0"/>
        </a:p>
      </dgm:t>
    </dgm:pt>
    <dgm:pt modelId="{B0F5EC2E-3BD5-AB49-93E9-32064D535759}" type="parTrans" cxnId="{BFEE3BB7-8DF7-974B-B521-FB620B39D969}">
      <dgm:prSet/>
      <dgm:spPr/>
      <dgm:t>
        <a:bodyPr/>
        <a:lstStyle/>
        <a:p>
          <a:endParaRPr lang="en-US" dirty="0"/>
        </a:p>
      </dgm:t>
    </dgm:pt>
    <dgm:pt modelId="{845B2FD8-0CEB-F342-8829-8622AE001A15}" type="sibTrans" cxnId="{BFEE3BB7-8DF7-974B-B521-FB620B39D969}">
      <dgm:prSet/>
      <dgm:spPr/>
      <dgm:t>
        <a:bodyPr/>
        <a:lstStyle/>
        <a:p>
          <a:endParaRPr lang="en-US"/>
        </a:p>
      </dgm:t>
    </dgm:pt>
    <dgm:pt modelId="{F605CA92-23AC-3E40-8B8E-76483FC48BE5}">
      <dgm:prSet phldrT="[Text]"/>
      <dgm:spPr/>
      <dgm:t>
        <a:bodyPr/>
        <a:lstStyle/>
        <a:p>
          <a:r>
            <a:rPr lang="en-US" dirty="0" smtClean="0"/>
            <a:t>Daily Life</a:t>
          </a:r>
          <a:endParaRPr lang="en-US" dirty="0"/>
        </a:p>
      </dgm:t>
    </dgm:pt>
    <dgm:pt modelId="{073E00D4-90A7-2A42-84C4-3CACDF8548D8}" type="parTrans" cxnId="{FF60B7BC-9CED-D74A-97DD-79C5B2087AE3}">
      <dgm:prSet/>
      <dgm:spPr/>
      <dgm:t>
        <a:bodyPr/>
        <a:lstStyle/>
        <a:p>
          <a:endParaRPr lang="en-US" dirty="0"/>
        </a:p>
      </dgm:t>
    </dgm:pt>
    <dgm:pt modelId="{BEC5DA77-FD52-204D-BDDD-631EFFF31644}" type="sibTrans" cxnId="{FF60B7BC-9CED-D74A-97DD-79C5B2087AE3}">
      <dgm:prSet/>
      <dgm:spPr/>
      <dgm:t>
        <a:bodyPr/>
        <a:lstStyle/>
        <a:p>
          <a:endParaRPr lang="en-US"/>
        </a:p>
      </dgm:t>
    </dgm:pt>
    <dgm:pt modelId="{E3BA7215-9EE5-0341-BDB1-9847B71ABBD7}">
      <dgm:prSet phldrT="[Text]"/>
      <dgm:spPr/>
      <dgm:t>
        <a:bodyPr/>
        <a:lstStyle/>
        <a:p>
          <a:r>
            <a:rPr lang="en-US" dirty="0" smtClean="0"/>
            <a:t>Community</a:t>
          </a:r>
          <a:endParaRPr lang="en-US" dirty="0"/>
        </a:p>
      </dgm:t>
    </dgm:pt>
    <dgm:pt modelId="{357359D4-3E03-EB49-A595-963FF6E58BB3}" type="parTrans" cxnId="{77CF3F99-6E9D-ED4E-B73D-40640643C6AC}">
      <dgm:prSet/>
      <dgm:spPr/>
      <dgm:t>
        <a:bodyPr/>
        <a:lstStyle/>
        <a:p>
          <a:endParaRPr lang="en-US" dirty="0"/>
        </a:p>
      </dgm:t>
    </dgm:pt>
    <dgm:pt modelId="{3B7EC117-34FD-7649-BDBA-A67B3F694B61}" type="sibTrans" cxnId="{77CF3F99-6E9D-ED4E-B73D-40640643C6AC}">
      <dgm:prSet/>
      <dgm:spPr/>
      <dgm:t>
        <a:bodyPr/>
        <a:lstStyle/>
        <a:p>
          <a:endParaRPr lang="en-US"/>
        </a:p>
      </dgm:t>
    </dgm:pt>
    <dgm:pt modelId="{841745EB-9A25-3344-BD3C-3C9E1E2847F5}">
      <dgm:prSet phldrT="[Text]"/>
      <dgm:spPr/>
      <dgm:t>
        <a:bodyPr/>
        <a:lstStyle/>
        <a:p>
          <a:r>
            <a:rPr lang="en-US" dirty="0" smtClean="0"/>
            <a:t>Home</a:t>
          </a:r>
          <a:endParaRPr lang="en-US" dirty="0"/>
        </a:p>
      </dgm:t>
    </dgm:pt>
    <dgm:pt modelId="{F4432452-44D5-5D4B-88B3-E8314D26A9B1}" type="parTrans" cxnId="{6FC9BB4D-9C86-7548-B259-459630E33A8D}">
      <dgm:prSet/>
      <dgm:spPr/>
      <dgm:t>
        <a:bodyPr/>
        <a:lstStyle/>
        <a:p>
          <a:endParaRPr lang="en-US" dirty="0"/>
        </a:p>
      </dgm:t>
    </dgm:pt>
    <dgm:pt modelId="{5CFF252C-216B-EC48-9547-DE9338BE01BA}" type="sibTrans" cxnId="{6FC9BB4D-9C86-7548-B259-459630E33A8D}">
      <dgm:prSet/>
      <dgm:spPr/>
      <dgm:t>
        <a:bodyPr/>
        <a:lstStyle/>
        <a:p>
          <a:endParaRPr lang="en-US"/>
        </a:p>
      </dgm:t>
    </dgm:pt>
    <dgm:pt modelId="{73CA2CF1-11F3-6D44-84F7-ED781430050C}">
      <dgm:prSet phldrT="[Text]"/>
      <dgm:spPr/>
      <dgm:t>
        <a:bodyPr/>
        <a:lstStyle/>
        <a:p>
          <a:r>
            <a:rPr lang="en-US" dirty="0" smtClean="0"/>
            <a:t>Online </a:t>
          </a:r>
          <a:endParaRPr lang="en-US" dirty="0"/>
        </a:p>
      </dgm:t>
    </dgm:pt>
    <dgm:pt modelId="{8DDC18C7-EA0D-5146-9DFC-B015F21D4E43}" type="parTrans" cxnId="{663496DC-4E31-474B-8899-7BC31562875F}">
      <dgm:prSet/>
      <dgm:spPr/>
      <dgm:t>
        <a:bodyPr/>
        <a:lstStyle/>
        <a:p>
          <a:endParaRPr lang="en-US" dirty="0"/>
        </a:p>
      </dgm:t>
    </dgm:pt>
    <dgm:pt modelId="{486DB3EF-9444-F049-9D5A-4C09A03BEFC5}" type="sibTrans" cxnId="{663496DC-4E31-474B-8899-7BC31562875F}">
      <dgm:prSet/>
      <dgm:spPr/>
      <dgm:t>
        <a:bodyPr/>
        <a:lstStyle/>
        <a:p>
          <a:endParaRPr lang="en-US"/>
        </a:p>
      </dgm:t>
    </dgm:pt>
    <dgm:pt modelId="{EB45B869-BC81-8A40-A641-25B6402810CA}" type="pres">
      <dgm:prSet presAssocID="{185D01E6-A209-C34E-9D9B-0895899E8158}" presName="Name0" presStyleCnt="0">
        <dgm:presLayoutVars>
          <dgm:chMax val="1"/>
          <dgm:dir/>
          <dgm:animLvl val="ctr"/>
          <dgm:resizeHandles val="exact"/>
        </dgm:presLayoutVars>
      </dgm:prSet>
      <dgm:spPr/>
      <dgm:t>
        <a:bodyPr/>
        <a:lstStyle/>
        <a:p>
          <a:endParaRPr lang="en-US"/>
        </a:p>
      </dgm:t>
    </dgm:pt>
    <dgm:pt modelId="{A365094A-34E9-7B4A-82BB-E54038F61E79}" type="pres">
      <dgm:prSet presAssocID="{EF6E3B5C-6D94-AE4C-9211-8FACED4A85A7}" presName="centerShape" presStyleLbl="node0" presStyleIdx="0" presStyleCnt="1"/>
      <dgm:spPr/>
      <dgm:t>
        <a:bodyPr/>
        <a:lstStyle/>
        <a:p>
          <a:endParaRPr lang="en-US"/>
        </a:p>
      </dgm:t>
    </dgm:pt>
    <dgm:pt modelId="{3DA3D423-7A6B-FE4C-B1A1-C68533740B77}" type="pres">
      <dgm:prSet presAssocID="{B0F5EC2E-3BD5-AB49-93E9-32064D535759}" presName="parTrans" presStyleLbl="sibTrans2D1" presStyleIdx="0" presStyleCnt="5"/>
      <dgm:spPr/>
      <dgm:t>
        <a:bodyPr/>
        <a:lstStyle/>
        <a:p>
          <a:endParaRPr lang="en-US"/>
        </a:p>
      </dgm:t>
    </dgm:pt>
    <dgm:pt modelId="{04EF6A8A-9086-094F-ADBA-62652C11FA0D}" type="pres">
      <dgm:prSet presAssocID="{B0F5EC2E-3BD5-AB49-93E9-32064D535759}" presName="connectorText" presStyleLbl="sibTrans2D1" presStyleIdx="0" presStyleCnt="5"/>
      <dgm:spPr/>
      <dgm:t>
        <a:bodyPr/>
        <a:lstStyle/>
        <a:p>
          <a:endParaRPr lang="en-US"/>
        </a:p>
      </dgm:t>
    </dgm:pt>
    <dgm:pt modelId="{3EBF4995-F0C9-F449-9598-C23921CF9342}" type="pres">
      <dgm:prSet presAssocID="{620C3556-D601-154F-B81C-253D423C6A65}" presName="node" presStyleLbl="node1" presStyleIdx="0" presStyleCnt="5">
        <dgm:presLayoutVars>
          <dgm:bulletEnabled val="1"/>
        </dgm:presLayoutVars>
      </dgm:prSet>
      <dgm:spPr/>
      <dgm:t>
        <a:bodyPr/>
        <a:lstStyle/>
        <a:p>
          <a:endParaRPr lang="en-US"/>
        </a:p>
      </dgm:t>
    </dgm:pt>
    <dgm:pt modelId="{6C7DC5DD-221D-9D4F-BBC1-F85EB0AA4A1A}" type="pres">
      <dgm:prSet presAssocID="{F4432452-44D5-5D4B-88B3-E8314D26A9B1}" presName="parTrans" presStyleLbl="sibTrans2D1" presStyleIdx="1" presStyleCnt="5"/>
      <dgm:spPr/>
      <dgm:t>
        <a:bodyPr/>
        <a:lstStyle/>
        <a:p>
          <a:endParaRPr lang="en-US"/>
        </a:p>
      </dgm:t>
    </dgm:pt>
    <dgm:pt modelId="{D2C7C7EB-875D-5D47-AB54-1B98391A76C6}" type="pres">
      <dgm:prSet presAssocID="{F4432452-44D5-5D4B-88B3-E8314D26A9B1}" presName="connectorText" presStyleLbl="sibTrans2D1" presStyleIdx="1" presStyleCnt="5"/>
      <dgm:spPr/>
      <dgm:t>
        <a:bodyPr/>
        <a:lstStyle/>
        <a:p>
          <a:endParaRPr lang="en-US"/>
        </a:p>
      </dgm:t>
    </dgm:pt>
    <dgm:pt modelId="{8E5F2E5B-C270-CC41-A8A8-181BC3137C61}" type="pres">
      <dgm:prSet presAssocID="{841745EB-9A25-3344-BD3C-3C9E1E2847F5}" presName="node" presStyleLbl="node1" presStyleIdx="1" presStyleCnt="5">
        <dgm:presLayoutVars>
          <dgm:bulletEnabled val="1"/>
        </dgm:presLayoutVars>
      </dgm:prSet>
      <dgm:spPr/>
      <dgm:t>
        <a:bodyPr/>
        <a:lstStyle/>
        <a:p>
          <a:endParaRPr lang="en-US"/>
        </a:p>
      </dgm:t>
    </dgm:pt>
    <dgm:pt modelId="{6417FF6F-ACB7-7B4D-B03F-5A3ED4695DCD}" type="pres">
      <dgm:prSet presAssocID="{073E00D4-90A7-2A42-84C4-3CACDF8548D8}" presName="parTrans" presStyleLbl="sibTrans2D1" presStyleIdx="2" presStyleCnt="5"/>
      <dgm:spPr/>
      <dgm:t>
        <a:bodyPr/>
        <a:lstStyle/>
        <a:p>
          <a:endParaRPr lang="en-US"/>
        </a:p>
      </dgm:t>
    </dgm:pt>
    <dgm:pt modelId="{5F14D80D-4FE0-4445-8AC0-6E4177A48E6F}" type="pres">
      <dgm:prSet presAssocID="{073E00D4-90A7-2A42-84C4-3CACDF8548D8}" presName="connectorText" presStyleLbl="sibTrans2D1" presStyleIdx="2" presStyleCnt="5"/>
      <dgm:spPr/>
      <dgm:t>
        <a:bodyPr/>
        <a:lstStyle/>
        <a:p>
          <a:endParaRPr lang="en-US"/>
        </a:p>
      </dgm:t>
    </dgm:pt>
    <dgm:pt modelId="{875E9835-84EC-7848-8718-D6BA10E3EEC2}" type="pres">
      <dgm:prSet presAssocID="{F605CA92-23AC-3E40-8B8E-76483FC48BE5}" presName="node" presStyleLbl="node1" presStyleIdx="2" presStyleCnt="5">
        <dgm:presLayoutVars>
          <dgm:bulletEnabled val="1"/>
        </dgm:presLayoutVars>
      </dgm:prSet>
      <dgm:spPr/>
      <dgm:t>
        <a:bodyPr/>
        <a:lstStyle/>
        <a:p>
          <a:endParaRPr lang="en-US"/>
        </a:p>
      </dgm:t>
    </dgm:pt>
    <dgm:pt modelId="{3FC054FE-5EF7-B546-976C-866D0271E464}" type="pres">
      <dgm:prSet presAssocID="{357359D4-3E03-EB49-A595-963FF6E58BB3}" presName="parTrans" presStyleLbl="sibTrans2D1" presStyleIdx="3" presStyleCnt="5"/>
      <dgm:spPr/>
      <dgm:t>
        <a:bodyPr/>
        <a:lstStyle/>
        <a:p>
          <a:endParaRPr lang="en-US"/>
        </a:p>
      </dgm:t>
    </dgm:pt>
    <dgm:pt modelId="{A2C5AEF8-C29B-7E4D-8465-C25FF2DC4346}" type="pres">
      <dgm:prSet presAssocID="{357359D4-3E03-EB49-A595-963FF6E58BB3}" presName="connectorText" presStyleLbl="sibTrans2D1" presStyleIdx="3" presStyleCnt="5"/>
      <dgm:spPr/>
      <dgm:t>
        <a:bodyPr/>
        <a:lstStyle/>
        <a:p>
          <a:endParaRPr lang="en-US"/>
        </a:p>
      </dgm:t>
    </dgm:pt>
    <dgm:pt modelId="{8D7941AE-D9D8-D74E-B9AD-488468601FEF}" type="pres">
      <dgm:prSet presAssocID="{E3BA7215-9EE5-0341-BDB1-9847B71ABBD7}" presName="node" presStyleLbl="node1" presStyleIdx="3" presStyleCnt="5">
        <dgm:presLayoutVars>
          <dgm:bulletEnabled val="1"/>
        </dgm:presLayoutVars>
      </dgm:prSet>
      <dgm:spPr/>
      <dgm:t>
        <a:bodyPr/>
        <a:lstStyle/>
        <a:p>
          <a:endParaRPr lang="en-US"/>
        </a:p>
      </dgm:t>
    </dgm:pt>
    <dgm:pt modelId="{DC8A9AB3-A1D5-E54F-BAC0-E3C17197BBEB}" type="pres">
      <dgm:prSet presAssocID="{8DDC18C7-EA0D-5146-9DFC-B015F21D4E43}" presName="parTrans" presStyleLbl="sibTrans2D1" presStyleIdx="4" presStyleCnt="5"/>
      <dgm:spPr/>
      <dgm:t>
        <a:bodyPr/>
        <a:lstStyle/>
        <a:p>
          <a:endParaRPr lang="en-US"/>
        </a:p>
      </dgm:t>
    </dgm:pt>
    <dgm:pt modelId="{D7F22DC3-E913-F44B-A630-E93E30710207}" type="pres">
      <dgm:prSet presAssocID="{8DDC18C7-EA0D-5146-9DFC-B015F21D4E43}" presName="connectorText" presStyleLbl="sibTrans2D1" presStyleIdx="4" presStyleCnt="5"/>
      <dgm:spPr/>
      <dgm:t>
        <a:bodyPr/>
        <a:lstStyle/>
        <a:p>
          <a:endParaRPr lang="en-US"/>
        </a:p>
      </dgm:t>
    </dgm:pt>
    <dgm:pt modelId="{4EF1D5CC-27A1-E24D-A9DF-A790D75D58D2}" type="pres">
      <dgm:prSet presAssocID="{73CA2CF1-11F3-6D44-84F7-ED781430050C}" presName="node" presStyleLbl="node1" presStyleIdx="4" presStyleCnt="5">
        <dgm:presLayoutVars>
          <dgm:bulletEnabled val="1"/>
        </dgm:presLayoutVars>
      </dgm:prSet>
      <dgm:spPr/>
      <dgm:t>
        <a:bodyPr/>
        <a:lstStyle/>
        <a:p>
          <a:endParaRPr lang="en-US"/>
        </a:p>
      </dgm:t>
    </dgm:pt>
  </dgm:ptLst>
  <dgm:cxnLst>
    <dgm:cxn modelId="{46A146E4-0E09-6044-93E1-2B76AA6F3749}" type="presOf" srcId="{185D01E6-A209-C34E-9D9B-0895899E8158}" destId="{EB45B869-BC81-8A40-A641-25B6402810CA}" srcOrd="0" destOrd="0" presId="urn:microsoft.com/office/officeart/2005/8/layout/radial5"/>
    <dgm:cxn modelId="{663496DC-4E31-474B-8899-7BC31562875F}" srcId="{EF6E3B5C-6D94-AE4C-9211-8FACED4A85A7}" destId="{73CA2CF1-11F3-6D44-84F7-ED781430050C}" srcOrd="4" destOrd="0" parTransId="{8DDC18C7-EA0D-5146-9DFC-B015F21D4E43}" sibTransId="{486DB3EF-9444-F049-9D5A-4C09A03BEFC5}"/>
    <dgm:cxn modelId="{9D1D064D-C20E-394D-A16C-8FBB96370569}" type="presOf" srcId="{357359D4-3E03-EB49-A595-963FF6E58BB3}" destId="{3FC054FE-5EF7-B546-976C-866D0271E464}" srcOrd="0" destOrd="0" presId="urn:microsoft.com/office/officeart/2005/8/layout/radial5"/>
    <dgm:cxn modelId="{6F3A4392-8F0B-EB4E-B400-7FC1C401F8BA}" type="presOf" srcId="{B0F5EC2E-3BD5-AB49-93E9-32064D535759}" destId="{04EF6A8A-9086-094F-ADBA-62652C11FA0D}" srcOrd="1" destOrd="0" presId="urn:microsoft.com/office/officeart/2005/8/layout/radial5"/>
    <dgm:cxn modelId="{205A9442-E2F0-1A4C-A859-5C51C7BA85E2}" type="presOf" srcId="{8DDC18C7-EA0D-5146-9DFC-B015F21D4E43}" destId="{D7F22DC3-E913-F44B-A630-E93E30710207}" srcOrd="1" destOrd="0" presId="urn:microsoft.com/office/officeart/2005/8/layout/radial5"/>
    <dgm:cxn modelId="{BFEE3BB7-8DF7-974B-B521-FB620B39D969}" srcId="{EF6E3B5C-6D94-AE4C-9211-8FACED4A85A7}" destId="{620C3556-D601-154F-B81C-253D423C6A65}" srcOrd="0" destOrd="0" parTransId="{B0F5EC2E-3BD5-AB49-93E9-32064D535759}" sibTransId="{845B2FD8-0CEB-F342-8829-8622AE001A15}"/>
    <dgm:cxn modelId="{6FC9BB4D-9C86-7548-B259-459630E33A8D}" srcId="{EF6E3B5C-6D94-AE4C-9211-8FACED4A85A7}" destId="{841745EB-9A25-3344-BD3C-3C9E1E2847F5}" srcOrd="1" destOrd="0" parTransId="{F4432452-44D5-5D4B-88B3-E8314D26A9B1}" sibTransId="{5CFF252C-216B-EC48-9547-DE9338BE01BA}"/>
    <dgm:cxn modelId="{B9B55EB0-DFD5-674F-8E50-09D0A15ABF14}" type="presOf" srcId="{8DDC18C7-EA0D-5146-9DFC-B015F21D4E43}" destId="{DC8A9AB3-A1D5-E54F-BAC0-E3C17197BBEB}" srcOrd="0" destOrd="0" presId="urn:microsoft.com/office/officeart/2005/8/layout/radial5"/>
    <dgm:cxn modelId="{EDC6AAF8-253D-5C4E-9575-CE78CEF158AA}" type="presOf" srcId="{F4432452-44D5-5D4B-88B3-E8314D26A9B1}" destId="{6C7DC5DD-221D-9D4F-BBC1-F85EB0AA4A1A}" srcOrd="0" destOrd="0" presId="urn:microsoft.com/office/officeart/2005/8/layout/radial5"/>
    <dgm:cxn modelId="{406771CD-5573-614C-8F94-EEF0BFDDB286}" type="presOf" srcId="{073E00D4-90A7-2A42-84C4-3CACDF8548D8}" destId="{6417FF6F-ACB7-7B4D-B03F-5A3ED4695DCD}" srcOrd="0" destOrd="0" presId="urn:microsoft.com/office/officeart/2005/8/layout/radial5"/>
    <dgm:cxn modelId="{2505001D-4CCB-334C-B708-CC7E3DAFE20F}" type="presOf" srcId="{F605CA92-23AC-3E40-8B8E-76483FC48BE5}" destId="{875E9835-84EC-7848-8718-D6BA10E3EEC2}" srcOrd="0" destOrd="0" presId="urn:microsoft.com/office/officeart/2005/8/layout/radial5"/>
    <dgm:cxn modelId="{B77E6D74-353A-B247-BB6F-3CB70C5C53D9}" type="presOf" srcId="{620C3556-D601-154F-B81C-253D423C6A65}" destId="{3EBF4995-F0C9-F449-9598-C23921CF9342}" srcOrd="0" destOrd="0" presId="urn:microsoft.com/office/officeart/2005/8/layout/radial5"/>
    <dgm:cxn modelId="{DB68BA2C-1527-D84C-891F-29FAC0B01DCF}" type="presOf" srcId="{73CA2CF1-11F3-6D44-84F7-ED781430050C}" destId="{4EF1D5CC-27A1-E24D-A9DF-A790D75D58D2}" srcOrd="0" destOrd="0" presId="urn:microsoft.com/office/officeart/2005/8/layout/radial5"/>
    <dgm:cxn modelId="{FF60B7BC-9CED-D74A-97DD-79C5B2087AE3}" srcId="{EF6E3B5C-6D94-AE4C-9211-8FACED4A85A7}" destId="{F605CA92-23AC-3E40-8B8E-76483FC48BE5}" srcOrd="2" destOrd="0" parTransId="{073E00D4-90A7-2A42-84C4-3CACDF8548D8}" sibTransId="{BEC5DA77-FD52-204D-BDDD-631EFFF31644}"/>
    <dgm:cxn modelId="{EB9F5E48-BDBE-1D47-B0C5-BDDE10C04B33}" type="presOf" srcId="{B0F5EC2E-3BD5-AB49-93E9-32064D535759}" destId="{3DA3D423-7A6B-FE4C-B1A1-C68533740B77}" srcOrd="0" destOrd="0" presId="urn:microsoft.com/office/officeart/2005/8/layout/radial5"/>
    <dgm:cxn modelId="{2F3BC44D-090B-0245-8C13-EB9BC15FC3E3}" type="presOf" srcId="{EF6E3B5C-6D94-AE4C-9211-8FACED4A85A7}" destId="{A365094A-34E9-7B4A-82BB-E54038F61E79}" srcOrd="0" destOrd="0" presId="urn:microsoft.com/office/officeart/2005/8/layout/radial5"/>
    <dgm:cxn modelId="{8CAB7A3A-5112-B144-9825-37F8E52D573D}" srcId="{185D01E6-A209-C34E-9D9B-0895899E8158}" destId="{EF6E3B5C-6D94-AE4C-9211-8FACED4A85A7}" srcOrd="0" destOrd="0" parTransId="{3D6EA281-4716-064F-AEB5-E2A72430F913}" sibTransId="{E5002AAB-9CEF-934E-98A1-F9FA45EDF8B5}"/>
    <dgm:cxn modelId="{49FB75E2-4A3A-DA4B-8180-63354A0AD4A8}" type="presOf" srcId="{841745EB-9A25-3344-BD3C-3C9E1E2847F5}" destId="{8E5F2E5B-C270-CC41-A8A8-181BC3137C61}" srcOrd="0" destOrd="0" presId="urn:microsoft.com/office/officeart/2005/8/layout/radial5"/>
    <dgm:cxn modelId="{05343C45-592C-7C46-BE6F-94C2FBCF9D0D}" type="presOf" srcId="{F4432452-44D5-5D4B-88B3-E8314D26A9B1}" destId="{D2C7C7EB-875D-5D47-AB54-1B98391A76C6}" srcOrd="1" destOrd="0" presId="urn:microsoft.com/office/officeart/2005/8/layout/radial5"/>
    <dgm:cxn modelId="{77CF3F99-6E9D-ED4E-B73D-40640643C6AC}" srcId="{EF6E3B5C-6D94-AE4C-9211-8FACED4A85A7}" destId="{E3BA7215-9EE5-0341-BDB1-9847B71ABBD7}" srcOrd="3" destOrd="0" parTransId="{357359D4-3E03-EB49-A595-963FF6E58BB3}" sibTransId="{3B7EC117-34FD-7649-BDBA-A67B3F694B61}"/>
    <dgm:cxn modelId="{09A3716C-44B0-F441-8D27-173D390BA079}" type="presOf" srcId="{357359D4-3E03-EB49-A595-963FF6E58BB3}" destId="{A2C5AEF8-C29B-7E4D-8465-C25FF2DC4346}" srcOrd="1" destOrd="0" presId="urn:microsoft.com/office/officeart/2005/8/layout/radial5"/>
    <dgm:cxn modelId="{66406B21-F13D-6B4C-80ED-04633389A6CF}" type="presOf" srcId="{073E00D4-90A7-2A42-84C4-3CACDF8548D8}" destId="{5F14D80D-4FE0-4445-8AC0-6E4177A48E6F}" srcOrd="1" destOrd="0" presId="urn:microsoft.com/office/officeart/2005/8/layout/radial5"/>
    <dgm:cxn modelId="{E3DF33F7-778B-7F49-B278-D6F27EE888D1}" type="presOf" srcId="{E3BA7215-9EE5-0341-BDB1-9847B71ABBD7}" destId="{8D7941AE-D9D8-D74E-B9AD-488468601FEF}" srcOrd="0" destOrd="0" presId="urn:microsoft.com/office/officeart/2005/8/layout/radial5"/>
    <dgm:cxn modelId="{C53FA2F9-D1A3-E845-B8FB-5455EC1C2A92}" type="presParOf" srcId="{EB45B869-BC81-8A40-A641-25B6402810CA}" destId="{A365094A-34E9-7B4A-82BB-E54038F61E79}" srcOrd="0" destOrd="0" presId="urn:microsoft.com/office/officeart/2005/8/layout/radial5"/>
    <dgm:cxn modelId="{CEB7B414-D6DA-6B44-815C-6FCBBFF64C3D}" type="presParOf" srcId="{EB45B869-BC81-8A40-A641-25B6402810CA}" destId="{3DA3D423-7A6B-FE4C-B1A1-C68533740B77}" srcOrd="1" destOrd="0" presId="urn:microsoft.com/office/officeart/2005/8/layout/radial5"/>
    <dgm:cxn modelId="{20FE5F90-E9BD-F742-A840-1C90DDF38B26}" type="presParOf" srcId="{3DA3D423-7A6B-FE4C-B1A1-C68533740B77}" destId="{04EF6A8A-9086-094F-ADBA-62652C11FA0D}" srcOrd="0" destOrd="0" presId="urn:microsoft.com/office/officeart/2005/8/layout/radial5"/>
    <dgm:cxn modelId="{03DE229B-A5BC-B447-9E01-6B2BF3F0A91B}" type="presParOf" srcId="{EB45B869-BC81-8A40-A641-25B6402810CA}" destId="{3EBF4995-F0C9-F449-9598-C23921CF9342}" srcOrd="2" destOrd="0" presId="urn:microsoft.com/office/officeart/2005/8/layout/radial5"/>
    <dgm:cxn modelId="{7CAE0D80-3C5D-8B45-BAC5-60BCD60C40A6}" type="presParOf" srcId="{EB45B869-BC81-8A40-A641-25B6402810CA}" destId="{6C7DC5DD-221D-9D4F-BBC1-F85EB0AA4A1A}" srcOrd="3" destOrd="0" presId="urn:microsoft.com/office/officeart/2005/8/layout/radial5"/>
    <dgm:cxn modelId="{6C4ED8E2-4DAD-AE47-BA8F-753D75203547}" type="presParOf" srcId="{6C7DC5DD-221D-9D4F-BBC1-F85EB0AA4A1A}" destId="{D2C7C7EB-875D-5D47-AB54-1B98391A76C6}" srcOrd="0" destOrd="0" presId="urn:microsoft.com/office/officeart/2005/8/layout/radial5"/>
    <dgm:cxn modelId="{8A0E0212-956B-A349-96C7-2D5A14033B71}" type="presParOf" srcId="{EB45B869-BC81-8A40-A641-25B6402810CA}" destId="{8E5F2E5B-C270-CC41-A8A8-181BC3137C61}" srcOrd="4" destOrd="0" presId="urn:microsoft.com/office/officeart/2005/8/layout/radial5"/>
    <dgm:cxn modelId="{1363B305-D015-F241-8E7D-2C81E577F885}" type="presParOf" srcId="{EB45B869-BC81-8A40-A641-25B6402810CA}" destId="{6417FF6F-ACB7-7B4D-B03F-5A3ED4695DCD}" srcOrd="5" destOrd="0" presId="urn:microsoft.com/office/officeart/2005/8/layout/radial5"/>
    <dgm:cxn modelId="{D90E7A8A-6330-9940-B9BC-755EF98D88CC}" type="presParOf" srcId="{6417FF6F-ACB7-7B4D-B03F-5A3ED4695DCD}" destId="{5F14D80D-4FE0-4445-8AC0-6E4177A48E6F}" srcOrd="0" destOrd="0" presId="urn:microsoft.com/office/officeart/2005/8/layout/radial5"/>
    <dgm:cxn modelId="{EBAEF1F0-D8C4-0F40-81D7-DAB3D4D46044}" type="presParOf" srcId="{EB45B869-BC81-8A40-A641-25B6402810CA}" destId="{875E9835-84EC-7848-8718-D6BA10E3EEC2}" srcOrd="6" destOrd="0" presId="urn:microsoft.com/office/officeart/2005/8/layout/radial5"/>
    <dgm:cxn modelId="{531B7B6E-39BF-D043-8822-4CDFCA26B9B1}" type="presParOf" srcId="{EB45B869-BC81-8A40-A641-25B6402810CA}" destId="{3FC054FE-5EF7-B546-976C-866D0271E464}" srcOrd="7" destOrd="0" presId="urn:microsoft.com/office/officeart/2005/8/layout/radial5"/>
    <dgm:cxn modelId="{3B8C8516-311B-5A4B-80F4-4D4A1EDBC525}" type="presParOf" srcId="{3FC054FE-5EF7-B546-976C-866D0271E464}" destId="{A2C5AEF8-C29B-7E4D-8465-C25FF2DC4346}" srcOrd="0" destOrd="0" presId="urn:microsoft.com/office/officeart/2005/8/layout/radial5"/>
    <dgm:cxn modelId="{4AD760EF-B9B2-574D-AA39-0DE2289A6FD3}" type="presParOf" srcId="{EB45B869-BC81-8A40-A641-25B6402810CA}" destId="{8D7941AE-D9D8-D74E-B9AD-488468601FEF}" srcOrd="8" destOrd="0" presId="urn:microsoft.com/office/officeart/2005/8/layout/radial5"/>
    <dgm:cxn modelId="{52901C55-CDBB-664F-98AD-3090F90B9ECA}" type="presParOf" srcId="{EB45B869-BC81-8A40-A641-25B6402810CA}" destId="{DC8A9AB3-A1D5-E54F-BAC0-E3C17197BBEB}" srcOrd="9" destOrd="0" presId="urn:microsoft.com/office/officeart/2005/8/layout/radial5"/>
    <dgm:cxn modelId="{F0DDBCA4-1F0E-8343-81A6-C44FFCD1E7C9}" type="presParOf" srcId="{DC8A9AB3-A1D5-E54F-BAC0-E3C17197BBEB}" destId="{D7F22DC3-E913-F44B-A630-E93E30710207}" srcOrd="0" destOrd="0" presId="urn:microsoft.com/office/officeart/2005/8/layout/radial5"/>
    <dgm:cxn modelId="{3E625D39-DF32-0A42-973F-D157251EE561}" type="presParOf" srcId="{EB45B869-BC81-8A40-A641-25B6402810CA}" destId="{4EF1D5CC-27A1-E24D-A9DF-A790D75D58D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dirty="0" smtClean="0"/>
            <a:t>Not Spiritual, Not Religious</a:t>
          </a:r>
        </a:p>
        <a:p>
          <a:r>
            <a:rPr lang="en-US" b="1" dirty="0" smtClean="0"/>
            <a:t> </a:t>
          </a:r>
          <a:r>
            <a:rPr lang="en-US" b="1" i="1" dirty="0" smtClean="0"/>
            <a:t>Unaffiliateds</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dirty="0" smtClean="0"/>
            <a:t>The </a:t>
          </a:r>
          <a:br>
            <a:rPr lang="en-US" b="1" dirty="0" smtClean="0"/>
          </a:br>
          <a:r>
            <a:rPr lang="en-US" b="1" dirty="0" smtClean="0"/>
            <a:t>Spiritual but Not Religious</a:t>
          </a:r>
        </a:p>
        <a:p>
          <a:r>
            <a:rPr lang="en-US" b="1" i="1" dirty="0" smtClean="0"/>
            <a:t>Uninvolved</a:t>
          </a:r>
          <a:endParaRPr lang="en-US" b="1" i="1"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dirty="0" smtClean="0"/>
            <a:t>Faith &amp; Engagement </a:t>
          </a:r>
          <a:r>
            <a:rPr lang="mr-IN" b="1" dirty="0" smtClean="0"/>
            <a:t>–</a:t>
          </a:r>
          <a:r>
            <a:rPr lang="en-US" b="1" dirty="0" smtClean="0"/>
            <a:t> one among many priorities </a:t>
          </a:r>
        </a:p>
        <a:p>
          <a:r>
            <a:rPr lang="en-US" b="1" i="1" dirty="0" smtClean="0"/>
            <a:t>Occasionals</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dirty="0" smtClean="0"/>
            <a:t>Faith &amp; Engagement at the Center of Life</a:t>
          </a:r>
          <a:br>
            <a:rPr lang="en-US" b="1" dirty="0" smtClean="0"/>
          </a:br>
          <a:endParaRPr lang="en-US" b="1" dirty="0" smtClean="0"/>
        </a:p>
        <a:p>
          <a:r>
            <a:rPr lang="en-US" b="1" i="1" dirty="0" smtClean="0"/>
            <a:t>Actives</a:t>
          </a:r>
          <a:endParaRPr lang="en-US" b="1" i="1" dirty="0"/>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1B7C6D4B-C079-B441-9CCF-8EFADE58488C}" srcId="{CCFBF550-2C9A-3E47-81DE-BEC65E213BA3}" destId="{0C8018D6-E88D-5F44-9C67-5CD7E84BE8E1}" srcOrd="0" destOrd="0" parTransId="{275844F5-0D82-8542-B773-2C5B10F08EC0}" sibTransId="{8CF8EFAD-8E6D-1F42-ADAF-036F03AB8BE3}"/>
    <dgm:cxn modelId="{D5F72D6A-3E05-7941-BD7E-DF8146F8A5CC}" srcId="{CCFBF550-2C9A-3E47-81DE-BEC65E213BA3}" destId="{0CF41A6D-4D40-C048-B8C9-FCAC8E88D79B}" srcOrd="2" destOrd="0" parTransId="{45688393-59C1-8744-A1F7-56E3AFF8570E}" sibTransId="{1327ADFF-4D30-2749-AE7A-7D643560BFBF}"/>
    <dgm:cxn modelId="{C68D5A7D-3520-FC4E-8388-5D4E42D8A822}" type="presOf" srcId="{E1D07957-1742-6E4B-8D93-71EA5415E49E}" destId="{04E70E17-E008-F24F-BC2D-91A00A40A5EF}" srcOrd="0" destOrd="0" presId="urn:microsoft.com/office/officeart/2005/8/layout/hList7"/>
    <dgm:cxn modelId="{AAAB1982-8C57-4949-9AF9-74B8F6364CDA}" type="presOf" srcId="{CFBD5336-16D6-CA4F-8D5A-B82068808F55}" destId="{EE963566-545B-A34B-8566-4E9C569D613C}" srcOrd="1" destOrd="0" presId="urn:microsoft.com/office/officeart/2005/8/layout/hList7"/>
    <dgm:cxn modelId="{088C65B9-F10B-8948-BA50-C83C9B310DEE}" type="presOf" srcId="{CFBD5336-16D6-CA4F-8D5A-B82068808F55}" destId="{520C20EB-9150-2247-B8B4-A6A052155685}" srcOrd="0" destOrd="0" presId="urn:microsoft.com/office/officeart/2005/8/layout/hList7"/>
    <dgm:cxn modelId="{64F9328F-BEB8-2F46-A9C8-AB14DB436E23}" type="presOf" srcId="{8DF00AAA-0BD0-9D4A-8E2A-08A52DAC2DB2}" destId="{0218AD1E-F440-354B-AFC4-EBC0151532D4}" srcOrd="0" destOrd="0" presId="urn:microsoft.com/office/officeart/2005/8/layout/hList7"/>
    <dgm:cxn modelId="{2AD2AF93-6D4B-D347-9E76-D49BCC31E099}" srcId="{CCFBF550-2C9A-3E47-81DE-BEC65E213BA3}" destId="{E1D07957-1742-6E4B-8D93-71EA5415E49E}" srcOrd="1" destOrd="0" parTransId="{7E117FCC-01A1-004C-AC5B-CFD37ED96740}" sibTransId="{8DF00AAA-0BD0-9D4A-8E2A-08A52DAC2DB2}"/>
    <dgm:cxn modelId="{49CA1C82-9B2D-3246-A086-FBDE7EA5440E}" type="presOf" srcId="{E1D07957-1742-6E4B-8D93-71EA5415E49E}" destId="{72D5AB9C-F68F-764B-A967-B8DC5ABEA85A}" srcOrd="1" destOrd="0" presId="urn:microsoft.com/office/officeart/2005/8/layout/hList7"/>
    <dgm:cxn modelId="{B7518895-8A1F-CC4D-910D-3F926C60D97D}" type="presOf" srcId="{CCFBF550-2C9A-3E47-81DE-BEC65E213BA3}" destId="{40361FB6-2292-C249-996A-4E5454574408}" srcOrd="0" destOrd="0" presId="urn:microsoft.com/office/officeart/2005/8/layout/hList7"/>
    <dgm:cxn modelId="{A8CAD3B8-C155-9F41-B442-3DC1284EA43B}" type="presOf" srcId="{0C8018D6-E88D-5F44-9C67-5CD7E84BE8E1}" destId="{8C8A3D8F-5A4C-424C-AFC4-27E275165382}" srcOrd="1" destOrd="0" presId="urn:microsoft.com/office/officeart/2005/8/layout/hList7"/>
    <dgm:cxn modelId="{1AA3FE42-BD08-4E49-AB6B-F385A53F7989}" srcId="{CCFBF550-2C9A-3E47-81DE-BEC65E213BA3}" destId="{CFBD5336-16D6-CA4F-8D5A-B82068808F55}" srcOrd="3" destOrd="0" parTransId="{D4C8E2B8-6BDD-1E4F-AB0B-98078626B434}" sibTransId="{1CD60D8B-5C1D-B04E-BC1C-D02A363F76AA}"/>
    <dgm:cxn modelId="{D2D60B9F-EE15-3041-AC63-BD7D88CA92BB}" type="presOf" srcId="{0CF41A6D-4D40-C048-B8C9-FCAC8E88D79B}" destId="{64F2BA3B-D8D2-8D4C-B6A5-B65490261D5D}" srcOrd="0" destOrd="0" presId="urn:microsoft.com/office/officeart/2005/8/layout/hList7"/>
    <dgm:cxn modelId="{6A3D1D4C-5791-3949-89FF-41101A50D44F}" type="presOf" srcId="{8CF8EFAD-8E6D-1F42-ADAF-036F03AB8BE3}" destId="{646C78E1-4804-3444-A873-746A20F434DA}" srcOrd="0" destOrd="0" presId="urn:microsoft.com/office/officeart/2005/8/layout/hList7"/>
    <dgm:cxn modelId="{172A186E-9908-C243-A887-0C8BF6757BAE}" type="presOf" srcId="{1327ADFF-4D30-2749-AE7A-7D643560BFBF}" destId="{4214A039-A32A-F244-979E-5D00FA35B24F}" srcOrd="0" destOrd="0" presId="urn:microsoft.com/office/officeart/2005/8/layout/hList7"/>
    <dgm:cxn modelId="{FEA60381-FD80-194A-B038-81AC572E9483}" type="presOf" srcId="{0C8018D6-E88D-5F44-9C67-5CD7E84BE8E1}" destId="{AA41197B-4F60-E945-B216-0541651715DD}" srcOrd="0" destOrd="0" presId="urn:microsoft.com/office/officeart/2005/8/layout/hList7"/>
    <dgm:cxn modelId="{61A35411-CAFD-194C-A4C6-05ECBB8A2457}" type="presOf" srcId="{0CF41A6D-4D40-C048-B8C9-FCAC8E88D79B}" destId="{D210FBBD-0838-8441-9C16-02819FF58274}" srcOrd="1" destOrd="0" presId="urn:microsoft.com/office/officeart/2005/8/layout/hList7"/>
    <dgm:cxn modelId="{2548A219-10CB-044A-9CC0-4A5155713341}" type="presParOf" srcId="{40361FB6-2292-C249-996A-4E5454574408}" destId="{7DF96884-D9A2-E94C-9801-4205BA8E27AF}" srcOrd="0" destOrd="0" presId="urn:microsoft.com/office/officeart/2005/8/layout/hList7"/>
    <dgm:cxn modelId="{A7BCFD61-34B5-A34A-BE99-6646BC2C0FB5}" type="presParOf" srcId="{40361FB6-2292-C249-996A-4E5454574408}" destId="{BE2EBFC3-AF0F-B64E-B5B5-EDF79E339D85}" srcOrd="1" destOrd="0" presId="urn:microsoft.com/office/officeart/2005/8/layout/hList7"/>
    <dgm:cxn modelId="{1BEE9196-291A-B848-A7E7-5F9FDDAE9F48}" type="presParOf" srcId="{BE2EBFC3-AF0F-B64E-B5B5-EDF79E339D85}" destId="{6380A007-A5B0-964D-A4E0-B2C94DA5FF8B}" srcOrd="0" destOrd="0" presId="urn:microsoft.com/office/officeart/2005/8/layout/hList7"/>
    <dgm:cxn modelId="{751615C4-F845-8841-BF64-E157FE08050C}" type="presParOf" srcId="{6380A007-A5B0-964D-A4E0-B2C94DA5FF8B}" destId="{AA41197B-4F60-E945-B216-0541651715DD}" srcOrd="0" destOrd="0" presId="urn:microsoft.com/office/officeart/2005/8/layout/hList7"/>
    <dgm:cxn modelId="{EE43D97C-B63A-4A4C-8FCC-08E83B2D05C8}" type="presParOf" srcId="{6380A007-A5B0-964D-A4E0-B2C94DA5FF8B}" destId="{8C8A3D8F-5A4C-424C-AFC4-27E275165382}" srcOrd="1" destOrd="0" presId="urn:microsoft.com/office/officeart/2005/8/layout/hList7"/>
    <dgm:cxn modelId="{CCF6B848-2810-8E46-ADBE-E8BD001C7D9D}" type="presParOf" srcId="{6380A007-A5B0-964D-A4E0-B2C94DA5FF8B}" destId="{8E57A570-8D1C-2B4C-A299-59F0B2BA5465}" srcOrd="2" destOrd="0" presId="urn:microsoft.com/office/officeart/2005/8/layout/hList7"/>
    <dgm:cxn modelId="{EC037973-9048-244A-AF49-8F325E0C8E69}" type="presParOf" srcId="{6380A007-A5B0-964D-A4E0-B2C94DA5FF8B}" destId="{6AAA34CC-E0C9-3B4E-A410-4BE39EA85FB3}" srcOrd="3" destOrd="0" presId="urn:microsoft.com/office/officeart/2005/8/layout/hList7"/>
    <dgm:cxn modelId="{84E17F3B-086E-5246-B9BE-CCFCCD463FD5}" type="presParOf" srcId="{BE2EBFC3-AF0F-B64E-B5B5-EDF79E339D85}" destId="{646C78E1-4804-3444-A873-746A20F434DA}" srcOrd="1" destOrd="0" presId="urn:microsoft.com/office/officeart/2005/8/layout/hList7"/>
    <dgm:cxn modelId="{8E5FA544-7805-0246-AA85-BE73CDA17F3C}" type="presParOf" srcId="{BE2EBFC3-AF0F-B64E-B5B5-EDF79E339D85}" destId="{B4B9A00B-410E-CC43-8AD8-6D403E791264}" srcOrd="2" destOrd="0" presId="urn:microsoft.com/office/officeart/2005/8/layout/hList7"/>
    <dgm:cxn modelId="{D686826F-DFAC-C54D-BA53-E6021CE6662A}" type="presParOf" srcId="{B4B9A00B-410E-CC43-8AD8-6D403E791264}" destId="{04E70E17-E008-F24F-BC2D-91A00A40A5EF}" srcOrd="0" destOrd="0" presId="urn:microsoft.com/office/officeart/2005/8/layout/hList7"/>
    <dgm:cxn modelId="{43C813B5-4FF5-2345-9B40-0E206EE9B5D6}" type="presParOf" srcId="{B4B9A00B-410E-CC43-8AD8-6D403E791264}" destId="{72D5AB9C-F68F-764B-A967-B8DC5ABEA85A}" srcOrd="1" destOrd="0" presId="urn:microsoft.com/office/officeart/2005/8/layout/hList7"/>
    <dgm:cxn modelId="{073F4ACD-C37E-674A-B93E-4DE2205CD2A4}" type="presParOf" srcId="{B4B9A00B-410E-CC43-8AD8-6D403E791264}" destId="{F4A484BD-119F-0840-9EAE-0EFCAF0C3635}" srcOrd="2" destOrd="0" presId="urn:microsoft.com/office/officeart/2005/8/layout/hList7"/>
    <dgm:cxn modelId="{360CD90A-B2AA-644E-9C57-57FFF751C148}" type="presParOf" srcId="{B4B9A00B-410E-CC43-8AD8-6D403E791264}" destId="{5D132B27-0C7F-BF41-AD1C-422B949A81CA}" srcOrd="3" destOrd="0" presId="urn:microsoft.com/office/officeart/2005/8/layout/hList7"/>
    <dgm:cxn modelId="{BB65E996-466F-4642-859F-5E2F108AB389}" type="presParOf" srcId="{BE2EBFC3-AF0F-B64E-B5B5-EDF79E339D85}" destId="{0218AD1E-F440-354B-AFC4-EBC0151532D4}" srcOrd="3" destOrd="0" presId="urn:microsoft.com/office/officeart/2005/8/layout/hList7"/>
    <dgm:cxn modelId="{D293377D-C8B4-DF4C-A90C-1DA251A5A44D}" type="presParOf" srcId="{BE2EBFC3-AF0F-B64E-B5B5-EDF79E339D85}" destId="{A2B19012-450D-3D4C-9482-224AC5C1D57E}" srcOrd="4" destOrd="0" presId="urn:microsoft.com/office/officeart/2005/8/layout/hList7"/>
    <dgm:cxn modelId="{9A866A15-CDDF-1847-801E-E24F1D3D8C57}" type="presParOf" srcId="{A2B19012-450D-3D4C-9482-224AC5C1D57E}" destId="{64F2BA3B-D8D2-8D4C-B6A5-B65490261D5D}" srcOrd="0" destOrd="0" presId="urn:microsoft.com/office/officeart/2005/8/layout/hList7"/>
    <dgm:cxn modelId="{9D3AF228-6284-2247-8559-98B068BE1B62}" type="presParOf" srcId="{A2B19012-450D-3D4C-9482-224AC5C1D57E}" destId="{D210FBBD-0838-8441-9C16-02819FF58274}" srcOrd="1" destOrd="0" presId="urn:microsoft.com/office/officeart/2005/8/layout/hList7"/>
    <dgm:cxn modelId="{5C0911E6-4405-B14A-B39F-ABB3CE96603F}" type="presParOf" srcId="{A2B19012-450D-3D4C-9482-224AC5C1D57E}" destId="{6F2B11FC-08BF-714D-B62E-E5BE7482E79B}" srcOrd="2" destOrd="0" presId="urn:microsoft.com/office/officeart/2005/8/layout/hList7"/>
    <dgm:cxn modelId="{907CE749-91E9-7147-A1C0-199442CC43DE}" type="presParOf" srcId="{A2B19012-450D-3D4C-9482-224AC5C1D57E}" destId="{90509C2F-8184-1741-B9CC-556AD29243D9}" srcOrd="3" destOrd="0" presId="urn:microsoft.com/office/officeart/2005/8/layout/hList7"/>
    <dgm:cxn modelId="{7762705F-6C84-C24B-917A-0B7BA002A10A}" type="presParOf" srcId="{BE2EBFC3-AF0F-B64E-B5B5-EDF79E339D85}" destId="{4214A039-A32A-F244-979E-5D00FA35B24F}" srcOrd="5" destOrd="0" presId="urn:microsoft.com/office/officeart/2005/8/layout/hList7"/>
    <dgm:cxn modelId="{48536AF1-4974-4041-8B89-91044DB5FB52}" type="presParOf" srcId="{BE2EBFC3-AF0F-B64E-B5B5-EDF79E339D85}" destId="{AC478FE5-CAB9-B643-8AAD-4ADB59751ECB}" srcOrd="6" destOrd="0" presId="urn:microsoft.com/office/officeart/2005/8/layout/hList7"/>
    <dgm:cxn modelId="{21DE1248-C533-4641-B766-72BC3176A90A}" type="presParOf" srcId="{AC478FE5-CAB9-B643-8AAD-4ADB59751ECB}" destId="{520C20EB-9150-2247-B8B4-A6A052155685}" srcOrd="0" destOrd="0" presId="urn:microsoft.com/office/officeart/2005/8/layout/hList7"/>
    <dgm:cxn modelId="{019CE258-699B-5744-9C9E-A16FDD159181}" type="presParOf" srcId="{AC478FE5-CAB9-B643-8AAD-4ADB59751ECB}" destId="{EE963566-545B-A34B-8566-4E9C569D613C}" srcOrd="1" destOrd="0" presId="urn:microsoft.com/office/officeart/2005/8/layout/hList7"/>
    <dgm:cxn modelId="{3F99B7CF-1121-E148-BE60-7648EB9B011B}" type="presParOf" srcId="{AC478FE5-CAB9-B643-8AAD-4ADB59751ECB}" destId="{BD3DD43C-C3A1-324E-A020-5DC75CBF4022}" srcOrd="2" destOrd="0" presId="urn:microsoft.com/office/officeart/2005/8/layout/hList7"/>
    <dgm:cxn modelId="{D8B6CC85-96F7-6044-AD58-A5779108A3A9}"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861D8E5-15AF-5D4D-8663-F88A3D3904D4}"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n-US"/>
        </a:p>
      </dgm:t>
    </dgm:pt>
    <dgm:pt modelId="{42556C3C-0AFB-D942-BE05-F9C9470A8FE8}">
      <dgm:prSet phldrT="[Text]" custT="1"/>
      <dgm:spPr/>
      <dgm:t>
        <a:bodyPr/>
        <a:lstStyle/>
        <a:p>
          <a:r>
            <a:rPr lang="en-US" sz="2400" dirty="0" smtClean="0"/>
            <a:t>Pathways</a:t>
          </a:r>
          <a:endParaRPr lang="en-US" sz="2400" dirty="0"/>
        </a:p>
      </dgm:t>
    </dgm:pt>
    <dgm:pt modelId="{0F803C33-3BCD-214F-A54A-B735F493ABE1}" type="parTrans" cxnId="{7DF56368-395F-024D-ADC5-9BB9663F26FF}">
      <dgm:prSet/>
      <dgm:spPr/>
      <dgm:t>
        <a:bodyPr/>
        <a:lstStyle/>
        <a:p>
          <a:endParaRPr lang="en-US"/>
        </a:p>
      </dgm:t>
    </dgm:pt>
    <dgm:pt modelId="{87E0AEE8-5302-AF49-B116-C189A3537BCC}" type="sibTrans" cxnId="{7DF56368-395F-024D-ADC5-9BB9663F26FF}">
      <dgm:prSet/>
      <dgm:spPr/>
      <dgm:t>
        <a:bodyPr/>
        <a:lstStyle/>
        <a:p>
          <a:endParaRPr lang="en-US"/>
        </a:p>
      </dgm:t>
    </dgm:pt>
    <dgm:pt modelId="{BD0C2B1E-DCC8-7B47-A1D6-EFD979905423}">
      <dgm:prSet phldrT="[Text]" custT="1"/>
      <dgm:spPr/>
      <dgm:t>
        <a:bodyPr/>
        <a:lstStyle/>
        <a:p>
          <a:r>
            <a:rPr lang="en-US" sz="2400" dirty="0" smtClean="0"/>
            <a:t>Vibrant</a:t>
          </a:r>
          <a:endParaRPr lang="en-US" sz="2400" dirty="0"/>
        </a:p>
      </dgm:t>
    </dgm:pt>
    <dgm:pt modelId="{FB9CC6C2-46CD-394D-B427-85400A0A8CEB}" type="parTrans" cxnId="{2DC98A06-4980-8F4F-9BDB-33307F4427E6}">
      <dgm:prSet/>
      <dgm:spPr/>
      <dgm:t>
        <a:bodyPr/>
        <a:lstStyle/>
        <a:p>
          <a:endParaRPr lang="en-US" dirty="0"/>
        </a:p>
      </dgm:t>
    </dgm:pt>
    <dgm:pt modelId="{7E109227-63D8-474F-94AB-AF9D8B02BF05}" type="sibTrans" cxnId="{2DC98A06-4980-8F4F-9BDB-33307F4427E6}">
      <dgm:prSet/>
      <dgm:spPr/>
      <dgm:t>
        <a:bodyPr/>
        <a:lstStyle/>
        <a:p>
          <a:endParaRPr lang="en-US"/>
        </a:p>
      </dgm:t>
    </dgm:pt>
    <dgm:pt modelId="{76C95643-BBBB-E046-BD86-38C9B239DFAC}">
      <dgm:prSet phldrT="[Text]" custT="1"/>
      <dgm:spPr/>
      <dgm:t>
        <a:bodyPr/>
        <a:lstStyle/>
        <a:p>
          <a:r>
            <a:rPr lang="en-US" sz="2400" dirty="0" smtClean="0"/>
            <a:t>Variety of Experiences &amp; Activities</a:t>
          </a:r>
          <a:endParaRPr lang="en-US" sz="2400" dirty="0"/>
        </a:p>
      </dgm:t>
    </dgm:pt>
    <dgm:pt modelId="{EE18CB91-FD52-AE42-B6F1-DA543565B47F}" type="parTrans" cxnId="{C3913AF3-2AFF-9A49-8FAE-6F1BD367CCDC}">
      <dgm:prSet/>
      <dgm:spPr/>
      <dgm:t>
        <a:bodyPr/>
        <a:lstStyle/>
        <a:p>
          <a:endParaRPr lang="en-US" dirty="0"/>
        </a:p>
      </dgm:t>
    </dgm:pt>
    <dgm:pt modelId="{004746F6-9BB3-2A41-B3FD-E70D93FA1648}" type="sibTrans" cxnId="{C3913AF3-2AFF-9A49-8FAE-6F1BD367CCDC}">
      <dgm:prSet/>
      <dgm:spPr/>
      <dgm:t>
        <a:bodyPr/>
        <a:lstStyle/>
        <a:p>
          <a:endParaRPr lang="en-US"/>
        </a:p>
      </dgm:t>
    </dgm:pt>
    <dgm:pt modelId="{3A56A7BB-93C1-A548-B25D-9ABD95CEF577}">
      <dgm:prSet phldrT="[Text]" custT="1"/>
      <dgm:spPr/>
      <dgm:t>
        <a:bodyPr/>
        <a:lstStyle/>
        <a:p>
          <a:r>
            <a:rPr lang="en-US" sz="2400" dirty="0" smtClean="0"/>
            <a:t>Occasional </a:t>
          </a:r>
          <a:endParaRPr lang="en-US" sz="2400" dirty="0"/>
        </a:p>
      </dgm:t>
    </dgm:pt>
    <dgm:pt modelId="{9B77DF90-6803-D44D-83AB-0887FE2516DD}" type="parTrans" cxnId="{5923BC0C-F69F-A845-B3B7-F3F3B13198D7}">
      <dgm:prSet/>
      <dgm:spPr/>
      <dgm:t>
        <a:bodyPr/>
        <a:lstStyle/>
        <a:p>
          <a:endParaRPr lang="en-US" dirty="0"/>
        </a:p>
      </dgm:t>
    </dgm:pt>
    <dgm:pt modelId="{F24245B6-0761-FA4F-B8B9-3DAA1CFCD6B1}" type="sibTrans" cxnId="{5923BC0C-F69F-A845-B3B7-F3F3B13198D7}">
      <dgm:prSet/>
      <dgm:spPr/>
      <dgm:t>
        <a:bodyPr/>
        <a:lstStyle/>
        <a:p>
          <a:endParaRPr lang="en-US"/>
        </a:p>
      </dgm:t>
    </dgm:pt>
    <dgm:pt modelId="{95909D5E-CCF9-FC4A-BC90-2CD5728C3E29}">
      <dgm:prSet phldrT="[Text]" custT="1"/>
      <dgm:spPr/>
      <dgm:t>
        <a:bodyPr/>
        <a:lstStyle/>
        <a:p>
          <a:r>
            <a:rPr lang="en-US" sz="2400" dirty="0" smtClean="0"/>
            <a:t>Variety of Experiences &amp; Activities</a:t>
          </a:r>
          <a:endParaRPr lang="en-US" sz="2400" dirty="0"/>
        </a:p>
      </dgm:t>
    </dgm:pt>
    <dgm:pt modelId="{B4514967-852F-5E4D-8321-7C2E51F2B089}" type="parTrans" cxnId="{6CBEF9AF-A97D-B04D-AFCC-55722B4D2D9A}">
      <dgm:prSet/>
      <dgm:spPr/>
      <dgm:t>
        <a:bodyPr/>
        <a:lstStyle/>
        <a:p>
          <a:endParaRPr lang="en-US" dirty="0"/>
        </a:p>
      </dgm:t>
    </dgm:pt>
    <dgm:pt modelId="{175B6183-589C-CC4C-BD62-955E39D3C6A4}" type="sibTrans" cxnId="{6CBEF9AF-A97D-B04D-AFCC-55722B4D2D9A}">
      <dgm:prSet/>
      <dgm:spPr/>
      <dgm:t>
        <a:bodyPr/>
        <a:lstStyle/>
        <a:p>
          <a:endParaRPr lang="en-US"/>
        </a:p>
      </dgm:t>
    </dgm:pt>
    <dgm:pt modelId="{F82BC1D4-4DEF-8041-8E02-4186272B568B}">
      <dgm:prSet phldrT="[Text]" custT="1"/>
      <dgm:spPr/>
      <dgm:t>
        <a:bodyPr/>
        <a:lstStyle/>
        <a:p>
          <a:r>
            <a:rPr lang="en-US" sz="2400" dirty="0" smtClean="0"/>
            <a:t>Uninvolved</a:t>
          </a:r>
        </a:p>
        <a:p>
          <a:r>
            <a:rPr lang="en-US" sz="2400" dirty="0" smtClean="0"/>
            <a:t>Unaffiliated</a:t>
          </a:r>
          <a:endParaRPr lang="en-US" sz="2400" dirty="0"/>
        </a:p>
      </dgm:t>
    </dgm:pt>
    <dgm:pt modelId="{0F80185B-C11A-A44B-A126-F19C21758F4A}" type="parTrans" cxnId="{042347AE-F2F0-0E47-BD9D-0F6AFFA3E7D1}">
      <dgm:prSet/>
      <dgm:spPr/>
      <dgm:t>
        <a:bodyPr/>
        <a:lstStyle/>
        <a:p>
          <a:endParaRPr lang="en-US" dirty="0"/>
        </a:p>
      </dgm:t>
    </dgm:pt>
    <dgm:pt modelId="{BD83C398-DAC1-EB42-BBA1-84921887C169}" type="sibTrans" cxnId="{042347AE-F2F0-0E47-BD9D-0F6AFFA3E7D1}">
      <dgm:prSet/>
      <dgm:spPr/>
      <dgm:t>
        <a:bodyPr/>
        <a:lstStyle/>
        <a:p>
          <a:endParaRPr lang="en-US"/>
        </a:p>
      </dgm:t>
    </dgm:pt>
    <dgm:pt modelId="{173EB057-86A6-2045-8B50-9B5F4F99B7EC}">
      <dgm:prSet phldrT="[Text]" custT="1"/>
      <dgm:spPr/>
      <dgm:t>
        <a:bodyPr/>
        <a:lstStyle/>
        <a:p>
          <a:r>
            <a:rPr lang="en-US" sz="2400" dirty="0" smtClean="0"/>
            <a:t>Variety of Experiences &amp; Activities</a:t>
          </a:r>
          <a:endParaRPr lang="en-US" sz="2400" dirty="0"/>
        </a:p>
      </dgm:t>
    </dgm:pt>
    <dgm:pt modelId="{F0A03F3D-EA47-3B4E-9C2D-CE8818CFEEEB}" type="parTrans" cxnId="{DA5261F7-A0A1-3840-96EA-816F16B3B5FD}">
      <dgm:prSet/>
      <dgm:spPr/>
      <dgm:t>
        <a:bodyPr/>
        <a:lstStyle/>
        <a:p>
          <a:endParaRPr lang="en-US" dirty="0"/>
        </a:p>
      </dgm:t>
    </dgm:pt>
    <dgm:pt modelId="{23AB1A0B-B71F-794C-9392-A9574DA2A49A}" type="sibTrans" cxnId="{DA5261F7-A0A1-3840-96EA-816F16B3B5FD}">
      <dgm:prSet/>
      <dgm:spPr/>
      <dgm:t>
        <a:bodyPr/>
        <a:lstStyle/>
        <a:p>
          <a:endParaRPr lang="en-US"/>
        </a:p>
      </dgm:t>
    </dgm:pt>
    <dgm:pt modelId="{78E1E35A-E0E6-F741-B671-7E88EEAB5BF7}" type="pres">
      <dgm:prSet presAssocID="{D861D8E5-15AF-5D4D-8663-F88A3D3904D4}" presName="diagram" presStyleCnt="0">
        <dgm:presLayoutVars>
          <dgm:chPref val="1"/>
          <dgm:dir/>
          <dgm:animOne val="branch"/>
          <dgm:animLvl val="lvl"/>
          <dgm:resizeHandles val="exact"/>
        </dgm:presLayoutVars>
      </dgm:prSet>
      <dgm:spPr/>
      <dgm:t>
        <a:bodyPr/>
        <a:lstStyle/>
        <a:p>
          <a:endParaRPr lang="en-US"/>
        </a:p>
      </dgm:t>
    </dgm:pt>
    <dgm:pt modelId="{7D0258E7-C3B3-C245-8A8B-ABCA5F7B8220}" type="pres">
      <dgm:prSet presAssocID="{42556C3C-0AFB-D942-BE05-F9C9470A8FE8}" presName="root1" presStyleCnt="0"/>
      <dgm:spPr/>
      <dgm:t>
        <a:bodyPr/>
        <a:lstStyle/>
        <a:p>
          <a:endParaRPr lang="en-US"/>
        </a:p>
      </dgm:t>
    </dgm:pt>
    <dgm:pt modelId="{1190AD2D-4D25-5741-8C8D-BA9622B73C6A}" type="pres">
      <dgm:prSet presAssocID="{42556C3C-0AFB-D942-BE05-F9C9470A8FE8}" presName="LevelOneTextNode" presStyleLbl="node0" presStyleIdx="0" presStyleCnt="1" custLinFactNeighborX="-42181" custLinFactNeighborY="1298">
        <dgm:presLayoutVars>
          <dgm:chPref val="3"/>
        </dgm:presLayoutVars>
      </dgm:prSet>
      <dgm:spPr/>
      <dgm:t>
        <a:bodyPr/>
        <a:lstStyle/>
        <a:p>
          <a:endParaRPr lang="en-US"/>
        </a:p>
      </dgm:t>
    </dgm:pt>
    <dgm:pt modelId="{6DF21617-0957-7149-96FC-638E3FB801F7}" type="pres">
      <dgm:prSet presAssocID="{42556C3C-0AFB-D942-BE05-F9C9470A8FE8}" presName="level2hierChild" presStyleCnt="0"/>
      <dgm:spPr/>
      <dgm:t>
        <a:bodyPr/>
        <a:lstStyle/>
        <a:p>
          <a:endParaRPr lang="en-US"/>
        </a:p>
      </dgm:t>
    </dgm:pt>
    <dgm:pt modelId="{BA2C1AC4-482A-A24C-85C0-FB3780F19D40}" type="pres">
      <dgm:prSet presAssocID="{FB9CC6C2-46CD-394D-B427-85400A0A8CEB}" presName="conn2-1" presStyleLbl="parChTrans1D2" presStyleIdx="0" presStyleCnt="3"/>
      <dgm:spPr/>
      <dgm:t>
        <a:bodyPr/>
        <a:lstStyle/>
        <a:p>
          <a:endParaRPr lang="en-US"/>
        </a:p>
      </dgm:t>
    </dgm:pt>
    <dgm:pt modelId="{D8915E2F-2C59-7A46-90E9-D18374A6C076}" type="pres">
      <dgm:prSet presAssocID="{FB9CC6C2-46CD-394D-B427-85400A0A8CEB}" presName="connTx" presStyleLbl="parChTrans1D2" presStyleIdx="0" presStyleCnt="3"/>
      <dgm:spPr/>
      <dgm:t>
        <a:bodyPr/>
        <a:lstStyle/>
        <a:p>
          <a:endParaRPr lang="en-US"/>
        </a:p>
      </dgm:t>
    </dgm:pt>
    <dgm:pt modelId="{2EE7E369-32A3-1E47-8D74-8DBD92371547}" type="pres">
      <dgm:prSet presAssocID="{BD0C2B1E-DCC8-7B47-A1D6-EFD979905423}" presName="root2" presStyleCnt="0"/>
      <dgm:spPr/>
      <dgm:t>
        <a:bodyPr/>
        <a:lstStyle/>
        <a:p>
          <a:endParaRPr lang="en-US"/>
        </a:p>
      </dgm:t>
    </dgm:pt>
    <dgm:pt modelId="{7B497A32-5B65-4748-BB1F-32ACE1D9E05B}" type="pres">
      <dgm:prSet presAssocID="{BD0C2B1E-DCC8-7B47-A1D6-EFD979905423}" presName="LevelTwoTextNode" presStyleLbl="node2" presStyleIdx="0" presStyleCnt="3">
        <dgm:presLayoutVars>
          <dgm:chPref val="3"/>
        </dgm:presLayoutVars>
      </dgm:prSet>
      <dgm:spPr/>
      <dgm:t>
        <a:bodyPr/>
        <a:lstStyle/>
        <a:p>
          <a:endParaRPr lang="en-US"/>
        </a:p>
      </dgm:t>
    </dgm:pt>
    <dgm:pt modelId="{DF51F82E-A9F9-BB4F-8D7A-77E7596A2301}" type="pres">
      <dgm:prSet presAssocID="{BD0C2B1E-DCC8-7B47-A1D6-EFD979905423}" presName="level3hierChild" presStyleCnt="0"/>
      <dgm:spPr/>
      <dgm:t>
        <a:bodyPr/>
        <a:lstStyle/>
        <a:p>
          <a:endParaRPr lang="en-US"/>
        </a:p>
      </dgm:t>
    </dgm:pt>
    <dgm:pt modelId="{2B65176B-916F-AA47-BA41-1AF78BBFF042}" type="pres">
      <dgm:prSet presAssocID="{EE18CB91-FD52-AE42-B6F1-DA543565B47F}" presName="conn2-1" presStyleLbl="parChTrans1D3" presStyleIdx="0" presStyleCnt="3"/>
      <dgm:spPr/>
      <dgm:t>
        <a:bodyPr/>
        <a:lstStyle/>
        <a:p>
          <a:endParaRPr lang="en-US"/>
        </a:p>
      </dgm:t>
    </dgm:pt>
    <dgm:pt modelId="{9720FAA9-1E7E-994E-AF61-FC0215DC8F22}" type="pres">
      <dgm:prSet presAssocID="{EE18CB91-FD52-AE42-B6F1-DA543565B47F}" presName="connTx" presStyleLbl="parChTrans1D3" presStyleIdx="0" presStyleCnt="3"/>
      <dgm:spPr/>
      <dgm:t>
        <a:bodyPr/>
        <a:lstStyle/>
        <a:p>
          <a:endParaRPr lang="en-US"/>
        </a:p>
      </dgm:t>
    </dgm:pt>
    <dgm:pt modelId="{7CB57E42-E206-B642-BAEF-D6CA1B8E4183}" type="pres">
      <dgm:prSet presAssocID="{76C95643-BBBB-E046-BD86-38C9B239DFAC}" presName="root2" presStyleCnt="0"/>
      <dgm:spPr/>
      <dgm:t>
        <a:bodyPr/>
        <a:lstStyle/>
        <a:p>
          <a:endParaRPr lang="en-US"/>
        </a:p>
      </dgm:t>
    </dgm:pt>
    <dgm:pt modelId="{49330AB9-EED9-A945-8E6B-E854222F8763}" type="pres">
      <dgm:prSet presAssocID="{76C95643-BBBB-E046-BD86-38C9B239DFAC}" presName="LevelTwoTextNode" presStyleLbl="node3" presStyleIdx="0" presStyleCnt="3">
        <dgm:presLayoutVars>
          <dgm:chPref val="3"/>
        </dgm:presLayoutVars>
      </dgm:prSet>
      <dgm:spPr/>
      <dgm:t>
        <a:bodyPr/>
        <a:lstStyle/>
        <a:p>
          <a:endParaRPr lang="en-US"/>
        </a:p>
      </dgm:t>
    </dgm:pt>
    <dgm:pt modelId="{85567FD6-3498-0641-BABF-F456A37D2F3D}" type="pres">
      <dgm:prSet presAssocID="{76C95643-BBBB-E046-BD86-38C9B239DFAC}" presName="level3hierChild" presStyleCnt="0"/>
      <dgm:spPr/>
      <dgm:t>
        <a:bodyPr/>
        <a:lstStyle/>
        <a:p>
          <a:endParaRPr lang="en-US"/>
        </a:p>
      </dgm:t>
    </dgm:pt>
    <dgm:pt modelId="{74FFF5E0-FDDF-A040-AC84-DFD471800792}" type="pres">
      <dgm:prSet presAssocID="{9B77DF90-6803-D44D-83AB-0887FE2516DD}" presName="conn2-1" presStyleLbl="parChTrans1D2" presStyleIdx="1" presStyleCnt="3"/>
      <dgm:spPr/>
      <dgm:t>
        <a:bodyPr/>
        <a:lstStyle/>
        <a:p>
          <a:endParaRPr lang="en-US"/>
        </a:p>
      </dgm:t>
    </dgm:pt>
    <dgm:pt modelId="{FD1D85DE-20F4-2340-9229-D2457E2B4768}" type="pres">
      <dgm:prSet presAssocID="{9B77DF90-6803-D44D-83AB-0887FE2516DD}" presName="connTx" presStyleLbl="parChTrans1D2" presStyleIdx="1" presStyleCnt="3"/>
      <dgm:spPr/>
      <dgm:t>
        <a:bodyPr/>
        <a:lstStyle/>
        <a:p>
          <a:endParaRPr lang="en-US"/>
        </a:p>
      </dgm:t>
    </dgm:pt>
    <dgm:pt modelId="{39B0FAE2-FC67-A74F-90B0-062538A71FF6}" type="pres">
      <dgm:prSet presAssocID="{3A56A7BB-93C1-A548-B25D-9ABD95CEF577}" presName="root2" presStyleCnt="0"/>
      <dgm:spPr/>
      <dgm:t>
        <a:bodyPr/>
        <a:lstStyle/>
        <a:p>
          <a:endParaRPr lang="en-US"/>
        </a:p>
      </dgm:t>
    </dgm:pt>
    <dgm:pt modelId="{23F36791-2DE1-A349-B478-0DEE80B24B25}" type="pres">
      <dgm:prSet presAssocID="{3A56A7BB-93C1-A548-B25D-9ABD95CEF577}" presName="LevelTwoTextNode" presStyleLbl="node2" presStyleIdx="1" presStyleCnt="3">
        <dgm:presLayoutVars>
          <dgm:chPref val="3"/>
        </dgm:presLayoutVars>
      </dgm:prSet>
      <dgm:spPr/>
      <dgm:t>
        <a:bodyPr/>
        <a:lstStyle/>
        <a:p>
          <a:endParaRPr lang="en-US"/>
        </a:p>
      </dgm:t>
    </dgm:pt>
    <dgm:pt modelId="{C8071D76-D3BA-2744-AC61-5C5A53AAB51D}" type="pres">
      <dgm:prSet presAssocID="{3A56A7BB-93C1-A548-B25D-9ABD95CEF577}" presName="level3hierChild" presStyleCnt="0"/>
      <dgm:spPr/>
      <dgm:t>
        <a:bodyPr/>
        <a:lstStyle/>
        <a:p>
          <a:endParaRPr lang="en-US"/>
        </a:p>
      </dgm:t>
    </dgm:pt>
    <dgm:pt modelId="{E9B29CC7-2092-224F-A092-40329AA3B11C}" type="pres">
      <dgm:prSet presAssocID="{B4514967-852F-5E4D-8321-7C2E51F2B089}" presName="conn2-1" presStyleLbl="parChTrans1D3" presStyleIdx="1" presStyleCnt="3"/>
      <dgm:spPr/>
      <dgm:t>
        <a:bodyPr/>
        <a:lstStyle/>
        <a:p>
          <a:endParaRPr lang="en-US"/>
        </a:p>
      </dgm:t>
    </dgm:pt>
    <dgm:pt modelId="{AEE677B8-6865-F146-9DAD-C24EDAA38B1D}" type="pres">
      <dgm:prSet presAssocID="{B4514967-852F-5E4D-8321-7C2E51F2B089}" presName="connTx" presStyleLbl="parChTrans1D3" presStyleIdx="1" presStyleCnt="3"/>
      <dgm:spPr/>
      <dgm:t>
        <a:bodyPr/>
        <a:lstStyle/>
        <a:p>
          <a:endParaRPr lang="en-US"/>
        </a:p>
      </dgm:t>
    </dgm:pt>
    <dgm:pt modelId="{7E05E87C-A99F-7743-8113-4A90D6A883CA}" type="pres">
      <dgm:prSet presAssocID="{95909D5E-CCF9-FC4A-BC90-2CD5728C3E29}" presName="root2" presStyleCnt="0"/>
      <dgm:spPr/>
      <dgm:t>
        <a:bodyPr/>
        <a:lstStyle/>
        <a:p>
          <a:endParaRPr lang="en-US"/>
        </a:p>
      </dgm:t>
    </dgm:pt>
    <dgm:pt modelId="{632FF636-C499-464C-B610-EA195B753A8D}" type="pres">
      <dgm:prSet presAssocID="{95909D5E-CCF9-FC4A-BC90-2CD5728C3E29}" presName="LevelTwoTextNode" presStyleLbl="node3" presStyleIdx="1" presStyleCnt="3">
        <dgm:presLayoutVars>
          <dgm:chPref val="3"/>
        </dgm:presLayoutVars>
      </dgm:prSet>
      <dgm:spPr/>
      <dgm:t>
        <a:bodyPr/>
        <a:lstStyle/>
        <a:p>
          <a:endParaRPr lang="en-US"/>
        </a:p>
      </dgm:t>
    </dgm:pt>
    <dgm:pt modelId="{D763717A-2522-9A46-A9AE-D6082A8A0E5D}" type="pres">
      <dgm:prSet presAssocID="{95909D5E-CCF9-FC4A-BC90-2CD5728C3E29}" presName="level3hierChild" presStyleCnt="0"/>
      <dgm:spPr/>
      <dgm:t>
        <a:bodyPr/>
        <a:lstStyle/>
        <a:p>
          <a:endParaRPr lang="en-US"/>
        </a:p>
      </dgm:t>
    </dgm:pt>
    <dgm:pt modelId="{FA7C515D-AD4F-5949-A67F-A25770D271EB}" type="pres">
      <dgm:prSet presAssocID="{0F80185B-C11A-A44B-A126-F19C21758F4A}" presName="conn2-1" presStyleLbl="parChTrans1D2" presStyleIdx="2" presStyleCnt="3"/>
      <dgm:spPr/>
      <dgm:t>
        <a:bodyPr/>
        <a:lstStyle/>
        <a:p>
          <a:endParaRPr lang="en-US"/>
        </a:p>
      </dgm:t>
    </dgm:pt>
    <dgm:pt modelId="{54FD878C-5C37-C940-933F-D8C22E3ACED2}" type="pres">
      <dgm:prSet presAssocID="{0F80185B-C11A-A44B-A126-F19C21758F4A}" presName="connTx" presStyleLbl="parChTrans1D2" presStyleIdx="2" presStyleCnt="3"/>
      <dgm:spPr/>
      <dgm:t>
        <a:bodyPr/>
        <a:lstStyle/>
        <a:p>
          <a:endParaRPr lang="en-US"/>
        </a:p>
      </dgm:t>
    </dgm:pt>
    <dgm:pt modelId="{3BF16119-380C-F448-9E99-DBD39B7D79EF}" type="pres">
      <dgm:prSet presAssocID="{F82BC1D4-4DEF-8041-8E02-4186272B568B}" presName="root2" presStyleCnt="0"/>
      <dgm:spPr/>
    </dgm:pt>
    <dgm:pt modelId="{D2CD395E-FF0D-4544-9100-4E946209FE10}" type="pres">
      <dgm:prSet presAssocID="{F82BC1D4-4DEF-8041-8E02-4186272B568B}" presName="LevelTwoTextNode" presStyleLbl="node2" presStyleIdx="2" presStyleCnt="3">
        <dgm:presLayoutVars>
          <dgm:chPref val="3"/>
        </dgm:presLayoutVars>
      </dgm:prSet>
      <dgm:spPr/>
      <dgm:t>
        <a:bodyPr/>
        <a:lstStyle/>
        <a:p>
          <a:endParaRPr lang="en-US"/>
        </a:p>
      </dgm:t>
    </dgm:pt>
    <dgm:pt modelId="{75321E80-6033-0C4C-902C-3BD0639799F1}" type="pres">
      <dgm:prSet presAssocID="{F82BC1D4-4DEF-8041-8E02-4186272B568B}" presName="level3hierChild" presStyleCnt="0"/>
      <dgm:spPr/>
    </dgm:pt>
    <dgm:pt modelId="{A4FFA733-53D5-D846-9764-60C6675A3957}" type="pres">
      <dgm:prSet presAssocID="{F0A03F3D-EA47-3B4E-9C2D-CE8818CFEEEB}" presName="conn2-1" presStyleLbl="parChTrans1D3" presStyleIdx="2" presStyleCnt="3"/>
      <dgm:spPr/>
      <dgm:t>
        <a:bodyPr/>
        <a:lstStyle/>
        <a:p>
          <a:endParaRPr lang="en-US"/>
        </a:p>
      </dgm:t>
    </dgm:pt>
    <dgm:pt modelId="{9B1F3B0C-2681-394D-9F65-92684472C1CA}" type="pres">
      <dgm:prSet presAssocID="{F0A03F3D-EA47-3B4E-9C2D-CE8818CFEEEB}" presName="connTx" presStyleLbl="parChTrans1D3" presStyleIdx="2" presStyleCnt="3"/>
      <dgm:spPr/>
      <dgm:t>
        <a:bodyPr/>
        <a:lstStyle/>
        <a:p>
          <a:endParaRPr lang="en-US"/>
        </a:p>
      </dgm:t>
    </dgm:pt>
    <dgm:pt modelId="{CB91CE04-8836-3B41-8732-BA35F1143B62}" type="pres">
      <dgm:prSet presAssocID="{173EB057-86A6-2045-8B50-9B5F4F99B7EC}" presName="root2" presStyleCnt="0"/>
      <dgm:spPr/>
    </dgm:pt>
    <dgm:pt modelId="{25153F3F-F458-9142-90EA-765106F0FB05}" type="pres">
      <dgm:prSet presAssocID="{173EB057-86A6-2045-8B50-9B5F4F99B7EC}" presName="LevelTwoTextNode" presStyleLbl="node3" presStyleIdx="2" presStyleCnt="3">
        <dgm:presLayoutVars>
          <dgm:chPref val="3"/>
        </dgm:presLayoutVars>
      </dgm:prSet>
      <dgm:spPr/>
      <dgm:t>
        <a:bodyPr/>
        <a:lstStyle/>
        <a:p>
          <a:endParaRPr lang="en-US"/>
        </a:p>
      </dgm:t>
    </dgm:pt>
    <dgm:pt modelId="{7B8ADD55-60C9-D74F-8136-96F12D99BEB8}" type="pres">
      <dgm:prSet presAssocID="{173EB057-86A6-2045-8B50-9B5F4F99B7EC}" presName="level3hierChild" presStyleCnt="0"/>
      <dgm:spPr/>
    </dgm:pt>
  </dgm:ptLst>
  <dgm:cxnLst>
    <dgm:cxn modelId="{0CD07E96-1C4C-4F4E-9574-0EC697E974ED}" type="presOf" srcId="{95909D5E-CCF9-FC4A-BC90-2CD5728C3E29}" destId="{632FF636-C499-464C-B610-EA195B753A8D}" srcOrd="0" destOrd="0" presId="urn:microsoft.com/office/officeart/2005/8/layout/hierarchy2"/>
    <dgm:cxn modelId="{FE740456-8693-DF42-B5ED-523EAE1EAA51}" type="presOf" srcId="{0F80185B-C11A-A44B-A126-F19C21758F4A}" destId="{54FD878C-5C37-C940-933F-D8C22E3ACED2}" srcOrd="1" destOrd="0" presId="urn:microsoft.com/office/officeart/2005/8/layout/hierarchy2"/>
    <dgm:cxn modelId="{F64D3A79-544B-124E-BFB8-4F8BE85579AC}" type="presOf" srcId="{9B77DF90-6803-D44D-83AB-0887FE2516DD}" destId="{74FFF5E0-FDDF-A040-AC84-DFD471800792}" srcOrd="0" destOrd="0" presId="urn:microsoft.com/office/officeart/2005/8/layout/hierarchy2"/>
    <dgm:cxn modelId="{0DDFEDFB-59E3-3949-8D24-6144CD604EF8}" type="presOf" srcId="{76C95643-BBBB-E046-BD86-38C9B239DFAC}" destId="{49330AB9-EED9-A945-8E6B-E854222F8763}" srcOrd="0" destOrd="0" presId="urn:microsoft.com/office/officeart/2005/8/layout/hierarchy2"/>
    <dgm:cxn modelId="{042347AE-F2F0-0E47-BD9D-0F6AFFA3E7D1}" srcId="{42556C3C-0AFB-D942-BE05-F9C9470A8FE8}" destId="{F82BC1D4-4DEF-8041-8E02-4186272B568B}" srcOrd="2" destOrd="0" parTransId="{0F80185B-C11A-A44B-A126-F19C21758F4A}" sibTransId="{BD83C398-DAC1-EB42-BBA1-84921887C169}"/>
    <dgm:cxn modelId="{5923BC0C-F69F-A845-B3B7-F3F3B13198D7}" srcId="{42556C3C-0AFB-D942-BE05-F9C9470A8FE8}" destId="{3A56A7BB-93C1-A548-B25D-9ABD95CEF577}" srcOrd="1" destOrd="0" parTransId="{9B77DF90-6803-D44D-83AB-0887FE2516DD}" sibTransId="{F24245B6-0761-FA4F-B8B9-3DAA1CFCD6B1}"/>
    <dgm:cxn modelId="{98E74B44-FC0C-0E4F-8159-CA98B64EE186}" type="presOf" srcId="{F0A03F3D-EA47-3B4E-9C2D-CE8818CFEEEB}" destId="{A4FFA733-53D5-D846-9764-60C6675A3957}" srcOrd="0" destOrd="0" presId="urn:microsoft.com/office/officeart/2005/8/layout/hierarchy2"/>
    <dgm:cxn modelId="{8C433241-6E63-304E-A737-4B9CC9FECBFD}" type="presOf" srcId="{173EB057-86A6-2045-8B50-9B5F4F99B7EC}" destId="{25153F3F-F458-9142-90EA-765106F0FB05}" srcOrd="0" destOrd="0" presId="urn:microsoft.com/office/officeart/2005/8/layout/hierarchy2"/>
    <dgm:cxn modelId="{09356414-EDFA-CF46-BA9E-7CCBA4D92D51}" type="presOf" srcId="{B4514967-852F-5E4D-8321-7C2E51F2B089}" destId="{E9B29CC7-2092-224F-A092-40329AA3B11C}" srcOrd="0" destOrd="0" presId="urn:microsoft.com/office/officeart/2005/8/layout/hierarchy2"/>
    <dgm:cxn modelId="{C82BD177-4931-7E43-9ECE-005BD9F30960}" type="presOf" srcId="{F0A03F3D-EA47-3B4E-9C2D-CE8818CFEEEB}" destId="{9B1F3B0C-2681-394D-9F65-92684472C1CA}" srcOrd="1" destOrd="0" presId="urn:microsoft.com/office/officeart/2005/8/layout/hierarchy2"/>
    <dgm:cxn modelId="{9090F70D-80F9-084E-BE80-40DC369F02CD}" type="presOf" srcId="{F82BC1D4-4DEF-8041-8E02-4186272B568B}" destId="{D2CD395E-FF0D-4544-9100-4E946209FE10}" srcOrd="0" destOrd="0" presId="urn:microsoft.com/office/officeart/2005/8/layout/hierarchy2"/>
    <dgm:cxn modelId="{6CBEF9AF-A97D-B04D-AFCC-55722B4D2D9A}" srcId="{3A56A7BB-93C1-A548-B25D-9ABD95CEF577}" destId="{95909D5E-CCF9-FC4A-BC90-2CD5728C3E29}" srcOrd="0" destOrd="0" parTransId="{B4514967-852F-5E4D-8321-7C2E51F2B089}" sibTransId="{175B6183-589C-CC4C-BD62-955E39D3C6A4}"/>
    <dgm:cxn modelId="{620A743D-9B14-F947-A219-AE40EAA30DA0}" type="presOf" srcId="{3A56A7BB-93C1-A548-B25D-9ABD95CEF577}" destId="{23F36791-2DE1-A349-B478-0DEE80B24B25}" srcOrd="0" destOrd="0" presId="urn:microsoft.com/office/officeart/2005/8/layout/hierarchy2"/>
    <dgm:cxn modelId="{A9AF291A-CE1A-7B49-A57B-76ABEEB30BB0}" type="presOf" srcId="{0F80185B-C11A-A44B-A126-F19C21758F4A}" destId="{FA7C515D-AD4F-5949-A67F-A25770D271EB}" srcOrd="0" destOrd="0" presId="urn:microsoft.com/office/officeart/2005/8/layout/hierarchy2"/>
    <dgm:cxn modelId="{281C4A8C-FC83-D245-B9E9-27802FD1EDF6}" type="presOf" srcId="{42556C3C-0AFB-D942-BE05-F9C9470A8FE8}" destId="{1190AD2D-4D25-5741-8C8D-BA9622B73C6A}" srcOrd="0" destOrd="0" presId="urn:microsoft.com/office/officeart/2005/8/layout/hierarchy2"/>
    <dgm:cxn modelId="{27DB3CE4-9FC6-AD4B-BE04-EE3AEE422F06}" type="presOf" srcId="{FB9CC6C2-46CD-394D-B427-85400A0A8CEB}" destId="{D8915E2F-2C59-7A46-90E9-D18374A6C076}" srcOrd="1" destOrd="0" presId="urn:microsoft.com/office/officeart/2005/8/layout/hierarchy2"/>
    <dgm:cxn modelId="{050AE905-067C-BD4B-8963-462CBC9C0758}" type="presOf" srcId="{EE18CB91-FD52-AE42-B6F1-DA543565B47F}" destId="{9720FAA9-1E7E-994E-AF61-FC0215DC8F22}" srcOrd="1" destOrd="0" presId="urn:microsoft.com/office/officeart/2005/8/layout/hierarchy2"/>
    <dgm:cxn modelId="{5F0439AC-1B37-DF42-8352-FD3B0925C4B9}" type="presOf" srcId="{D861D8E5-15AF-5D4D-8663-F88A3D3904D4}" destId="{78E1E35A-E0E6-F741-B671-7E88EEAB5BF7}" srcOrd="0" destOrd="0" presId="urn:microsoft.com/office/officeart/2005/8/layout/hierarchy2"/>
    <dgm:cxn modelId="{2EB64EE5-60BD-1D48-A59E-8A1C64974E39}" type="presOf" srcId="{9B77DF90-6803-D44D-83AB-0887FE2516DD}" destId="{FD1D85DE-20F4-2340-9229-D2457E2B4768}" srcOrd="1" destOrd="0" presId="urn:microsoft.com/office/officeart/2005/8/layout/hierarchy2"/>
    <dgm:cxn modelId="{CAC13AAE-8811-F54E-942A-4755766458F5}" type="presOf" srcId="{B4514967-852F-5E4D-8321-7C2E51F2B089}" destId="{AEE677B8-6865-F146-9DAD-C24EDAA38B1D}" srcOrd="1" destOrd="0" presId="urn:microsoft.com/office/officeart/2005/8/layout/hierarchy2"/>
    <dgm:cxn modelId="{DA5261F7-A0A1-3840-96EA-816F16B3B5FD}" srcId="{F82BC1D4-4DEF-8041-8E02-4186272B568B}" destId="{173EB057-86A6-2045-8B50-9B5F4F99B7EC}" srcOrd="0" destOrd="0" parTransId="{F0A03F3D-EA47-3B4E-9C2D-CE8818CFEEEB}" sibTransId="{23AB1A0B-B71F-794C-9392-A9574DA2A49A}"/>
    <dgm:cxn modelId="{7DF56368-395F-024D-ADC5-9BB9663F26FF}" srcId="{D861D8E5-15AF-5D4D-8663-F88A3D3904D4}" destId="{42556C3C-0AFB-D942-BE05-F9C9470A8FE8}" srcOrd="0" destOrd="0" parTransId="{0F803C33-3BCD-214F-A54A-B735F493ABE1}" sibTransId="{87E0AEE8-5302-AF49-B116-C189A3537BCC}"/>
    <dgm:cxn modelId="{065381A7-542F-D242-B7F9-A13759A406DF}" type="presOf" srcId="{FB9CC6C2-46CD-394D-B427-85400A0A8CEB}" destId="{BA2C1AC4-482A-A24C-85C0-FB3780F19D40}" srcOrd="0" destOrd="0" presId="urn:microsoft.com/office/officeart/2005/8/layout/hierarchy2"/>
    <dgm:cxn modelId="{2DC98A06-4980-8F4F-9BDB-33307F4427E6}" srcId="{42556C3C-0AFB-D942-BE05-F9C9470A8FE8}" destId="{BD0C2B1E-DCC8-7B47-A1D6-EFD979905423}" srcOrd="0" destOrd="0" parTransId="{FB9CC6C2-46CD-394D-B427-85400A0A8CEB}" sibTransId="{7E109227-63D8-474F-94AB-AF9D8B02BF05}"/>
    <dgm:cxn modelId="{46DA42B5-A829-1348-84A7-2ED00CF2DAA5}" type="presOf" srcId="{BD0C2B1E-DCC8-7B47-A1D6-EFD979905423}" destId="{7B497A32-5B65-4748-BB1F-32ACE1D9E05B}" srcOrd="0" destOrd="0" presId="urn:microsoft.com/office/officeart/2005/8/layout/hierarchy2"/>
    <dgm:cxn modelId="{23DB11C8-6EBC-EC4E-99E2-548DAB9EB950}" type="presOf" srcId="{EE18CB91-FD52-AE42-B6F1-DA543565B47F}" destId="{2B65176B-916F-AA47-BA41-1AF78BBFF042}" srcOrd="0" destOrd="0" presId="urn:microsoft.com/office/officeart/2005/8/layout/hierarchy2"/>
    <dgm:cxn modelId="{C3913AF3-2AFF-9A49-8FAE-6F1BD367CCDC}" srcId="{BD0C2B1E-DCC8-7B47-A1D6-EFD979905423}" destId="{76C95643-BBBB-E046-BD86-38C9B239DFAC}" srcOrd="0" destOrd="0" parTransId="{EE18CB91-FD52-AE42-B6F1-DA543565B47F}" sibTransId="{004746F6-9BB3-2A41-B3FD-E70D93FA1648}"/>
    <dgm:cxn modelId="{A36234EB-B8EB-9545-B74D-772D990ABF43}" type="presParOf" srcId="{78E1E35A-E0E6-F741-B671-7E88EEAB5BF7}" destId="{7D0258E7-C3B3-C245-8A8B-ABCA5F7B8220}" srcOrd="0" destOrd="0" presId="urn:microsoft.com/office/officeart/2005/8/layout/hierarchy2"/>
    <dgm:cxn modelId="{1F42CFBB-BAE7-EC4D-AB90-743B08FB2A20}" type="presParOf" srcId="{7D0258E7-C3B3-C245-8A8B-ABCA5F7B8220}" destId="{1190AD2D-4D25-5741-8C8D-BA9622B73C6A}" srcOrd="0" destOrd="0" presId="urn:microsoft.com/office/officeart/2005/8/layout/hierarchy2"/>
    <dgm:cxn modelId="{91826A44-86D8-A046-8C56-907EF095C958}" type="presParOf" srcId="{7D0258E7-C3B3-C245-8A8B-ABCA5F7B8220}" destId="{6DF21617-0957-7149-96FC-638E3FB801F7}" srcOrd="1" destOrd="0" presId="urn:microsoft.com/office/officeart/2005/8/layout/hierarchy2"/>
    <dgm:cxn modelId="{A3CE3902-81D6-8C4D-A46C-D3F04CFC8571}" type="presParOf" srcId="{6DF21617-0957-7149-96FC-638E3FB801F7}" destId="{BA2C1AC4-482A-A24C-85C0-FB3780F19D40}" srcOrd="0" destOrd="0" presId="urn:microsoft.com/office/officeart/2005/8/layout/hierarchy2"/>
    <dgm:cxn modelId="{D9E1AE0F-AB9A-D149-A23F-5DE0D42F6EB0}" type="presParOf" srcId="{BA2C1AC4-482A-A24C-85C0-FB3780F19D40}" destId="{D8915E2F-2C59-7A46-90E9-D18374A6C076}" srcOrd="0" destOrd="0" presId="urn:microsoft.com/office/officeart/2005/8/layout/hierarchy2"/>
    <dgm:cxn modelId="{D36A2DF7-2D11-5F4B-A262-9D70208A40FC}" type="presParOf" srcId="{6DF21617-0957-7149-96FC-638E3FB801F7}" destId="{2EE7E369-32A3-1E47-8D74-8DBD92371547}" srcOrd="1" destOrd="0" presId="urn:microsoft.com/office/officeart/2005/8/layout/hierarchy2"/>
    <dgm:cxn modelId="{E8BEBC46-2967-B049-A2E1-5EC3591F1A41}" type="presParOf" srcId="{2EE7E369-32A3-1E47-8D74-8DBD92371547}" destId="{7B497A32-5B65-4748-BB1F-32ACE1D9E05B}" srcOrd="0" destOrd="0" presId="urn:microsoft.com/office/officeart/2005/8/layout/hierarchy2"/>
    <dgm:cxn modelId="{2D2C88B0-ABCD-6743-8B7D-9EC00A7388EA}" type="presParOf" srcId="{2EE7E369-32A3-1E47-8D74-8DBD92371547}" destId="{DF51F82E-A9F9-BB4F-8D7A-77E7596A2301}" srcOrd="1" destOrd="0" presId="urn:microsoft.com/office/officeart/2005/8/layout/hierarchy2"/>
    <dgm:cxn modelId="{F5D598A0-99EB-5D4B-A152-5F8369FFC9D7}" type="presParOf" srcId="{DF51F82E-A9F9-BB4F-8D7A-77E7596A2301}" destId="{2B65176B-916F-AA47-BA41-1AF78BBFF042}" srcOrd="0" destOrd="0" presId="urn:microsoft.com/office/officeart/2005/8/layout/hierarchy2"/>
    <dgm:cxn modelId="{AA5E7F40-FBB4-EA41-80E3-BE7B28E3A938}" type="presParOf" srcId="{2B65176B-916F-AA47-BA41-1AF78BBFF042}" destId="{9720FAA9-1E7E-994E-AF61-FC0215DC8F22}" srcOrd="0" destOrd="0" presId="urn:microsoft.com/office/officeart/2005/8/layout/hierarchy2"/>
    <dgm:cxn modelId="{4FA6641D-B605-A346-A2D0-FBC2614A4ABD}" type="presParOf" srcId="{DF51F82E-A9F9-BB4F-8D7A-77E7596A2301}" destId="{7CB57E42-E206-B642-BAEF-D6CA1B8E4183}" srcOrd="1" destOrd="0" presId="urn:microsoft.com/office/officeart/2005/8/layout/hierarchy2"/>
    <dgm:cxn modelId="{9975F223-40D7-D14C-A60C-AABE5E1C76DD}" type="presParOf" srcId="{7CB57E42-E206-B642-BAEF-D6CA1B8E4183}" destId="{49330AB9-EED9-A945-8E6B-E854222F8763}" srcOrd="0" destOrd="0" presId="urn:microsoft.com/office/officeart/2005/8/layout/hierarchy2"/>
    <dgm:cxn modelId="{15E345F1-1109-0B4A-9443-A3021479E204}" type="presParOf" srcId="{7CB57E42-E206-B642-BAEF-D6CA1B8E4183}" destId="{85567FD6-3498-0641-BABF-F456A37D2F3D}" srcOrd="1" destOrd="0" presId="urn:microsoft.com/office/officeart/2005/8/layout/hierarchy2"/>
    <dgm:cxn modelId="{D07BCBE7-55CD-AA42-9002-D0410DBD3621}" type="presParOf" srcId="{6DF21617-0957-7149-96FC-638E3FB801F7}" destId="{74FFF5E0-FDDF-A040-AC84-DFD471800792}" srcOrd="2" destOrd="0" presId="urn:microsoft.com/office/officeart/2005/8/layout/hierarchy2"/>
    <dgm:cxn modelId="{BD510E52-A94D-B94D-BD7B-0E7C9A1BED4A}" type="presParOf" srcId="{74FFF5E0-FDDF-A040-AC84-DFD471800792}" destId="{FD1D85DE-20F4-2340-9229-D2457E2B4768}" srcOrd="0" destOrd="0" presId="urn:microsoft.com/office/officeart/2005/8/layout/hierarchy2"/>
    <dgm:cxn modelId="{6BB5AF9A-C821-D245-9F21-1FB63D7710CE}" type="presParOf" srcId="{6DF21617-0957-7149-96FC-638E3FB801F7}" destId="{39B0FAE2-FC67-A74F-90B0-062538A71FF6}" srcOrd="3" destOrd="0" presId="urn:microsoft.com/office/officeart/2005/8/layout/hierarchy2"/>
    <dgm:cxn modelId="{FAAB70A7-9B0D-044C-8E65-441EB98630EA}" type="presParOf" srcId="{39B0FAE2-FC67-A74F-90B0-062538A71FF6}" destId="{23F36791-2DE1-A349-B478-0DEE80B24B25}" srcOrd="0" destOrd="0" presId="urn:microsoft.com/office/officeart/2005/8/layout/hierarchy2"/>
    <dgm:cxn modelId="{2B9231B4-55E7-0648-A3EA-B4C194FDE4B7}" type="presParOf" srcId="{39B0FAE2-FC67-A74F-90B0-062538A71FF6}" destId="{C8071D76-D3BA-2744-AC61-5C5A53AAB51D}" srcOrd="1" destOrd="0" presId="urn:microsoft.com/office/officeart/2005/8/layout/hierarchy2"/>
    <dgm:cxn modelId="{E4344D9A-1787-944B-A970-195BB8D0E3C1}" type="presParOf" srcId="{C8071D76-D3BA-2744-AC61-5C5A53AAB51D}" destId="{E9B29CC7-2092-224F-A092-40329AA3B11C}" srcOrd="0" destOrd="0" presId="urn:microsoft.com/office/officeart/2005/8/layout/hierarchy2"/>
    <dgm:cxn modelId="{02892654-72B7-EC4F-85CC-258F624219B0}" type="presParOf" srcId="{E9B29CC7-2092-224F-A092-40329AA3B11C}" destId="{AEE677B8-6865-F146-9DAD-C24EDAA38B1D}" srcOrd="0" destOrd="0" presId="urn:microsoft.com/office/officeart/2005/8/layout/hierarchy2"/>
    <dgm:cxn modelId="{FC5CACFD-B8EA-904A-8250-348FFEB96BD7}" type="presParOf" srcId="{C8071D76-D3BA-2744-AC61-5C5A53AAB51D}" destId="{7E05E87C-A99F-7743-8113-4A90D6A883CA}" srcOrd="1" destOrd="0" presId="urn:microsoft.com/office/officeart/2005/8/layout/hierarchy2"/>
    <dgm:cxn modelId="{D15E0FA0-17C4-7142-9091-75EEC1383559}" type="presParOf" srcId="{7E05E87C-A99F-7743-8113-4A90D6A883CA}" destId="{632FF636-C499-464C-B610-EA195B753A8D}" srcOrd="0" destOrd="0" presId="urn:microsoft.com/office/officeart/2005/8/layout/hierarchy2"/>
    <dgm:cxn modelId="{5BB12BDA-D993-3F4A-90CB-9AD7E3778595}" type="presParOf" srcId="{7E05E87C-A99F-7743-8113-4A90D6A883CA}" destId="{D763717A-2522-9A46-A9AE-D6082A8A0E5D}" srcOrd="1" destOrd="0" presId="urn:microsoft.com/office/officeart/2005/8/layout/hierarchy2"/>
    <dgm:cxn modelId="{3DAA06E4-A654-E543-B059-186941E2D4ED}" type="presParOf" srcId="{6DF21617-0957-7149-96FC-638E3FB801F7}" destId="{FA7C515D-AD4F-5949-A67F-A25770D271EB}" srcOrd="4" destOrd="0" presId="urn:microsoft.com/office/officeart/2005/8/layout/hierarchy2"/>
    <dgm:cxn modelId="{3DA6737D-12A9-D241-8EFF-6E5112FD497E}" type="presParOf" srcId="{FA7C515D-AD4F-5949-A67F-A25770D271EB}" destId="{54FD878C-5C37-C940-933F-D8C22E3ACED2}" srcOrd="0" destOrd="0" presId="urn:microsoft.com/office/officeart/2005/8/layout/hierarchy2"/>
    <dgm:cxn modelId="{4C0F0F45-3C2C-BF40-9768-0D51E1F2FF28}" type="presParOf" srcId="{6DF21617-0957-7149-96FC-638E3FB801F7}" destId="{3BF16119-380C-F448-9E99-DBD39B7D79EF}" srcOrd="5" destOrd="0" presId="urn:microsoft.com/office/officeart/2005/8/layout/hierarchy2"/>
    <dgm:cxn modelId="{6F5777DD-75CD-C64D-9C53-C4B6B8D08151}" type="presParOf" srcId="{3BF16119-380C-F448-9E99-DBD39B7D79EF}" destId="{D2CD395E-FF0D-4544-9100-4E946209FE10}" srcOrd="0" destOrd="0" presId="urn:microsoft.com/office/officeart/2005/8/layout/hierarchy2"/>
    <dgm:cxn modelId="{4C45567A-4687-0745-93F1-DAEE68F998F1}" type="presParOf" srcId="{3BF16119-380C-F448-9E99-DBD39B7D79EF}" destId="{75321E80-6033-0C4C-902C-3BD0639799F1}" srcOrd="1" destOrd="0" presId="urn:microsoft.com/office/officeart/2005/8/layout/hierarchy2"/>
    <dgm:cxn modelId="{5EC4FFA5-17E0-2B48-A85C-8C35EA487A59}" type="presParOf" srcId="{75321E80-6033-0C4C-902C-3BD0639799F1}" destId="{A4FFA733-53D5-D846-9764-60C6675A3957}" srcOrd="0" destOrd="0" presId="urn:microsoft.com/office/officeart/2005/8/layout/hierarchy2"/>
    <dgm:cxn modelId="{276C4CD4-D685-7841-A0A1-8BA561EF0182}" type="presParOf" srcId="{A4FFA733-53D5-D846-9764-60C6675A3957}" destId="{9B1F3B0C-2681-394D-9F65-92684472C1CA}" srcOrd="0" destOrd="0" presId="urn:microsoft.com/office/officeart/2005/8/layout/hierarchy2"/>
    <dgm:cxn modelId="{F86035A9-6559-E045-83AA-C5EF15DC6516}" type="presParOf" srcId="{75321E80-6033-0C4C-902C-3BD0639799F1}" destId="{CB91CE04-8836-3B41-8732-BA35F1143B62}" srcOrd="1" destOrd="0" presId="urn:microsoft.com/office/officeart/2005/8/layout/hierarchy2"/>
    <dgm:cxn modelId="{54BA95FA-5D0E-174C-85B9-4DEDCCB619E4}" type="presParOf" srcId="{CB91CE04-8836-3B41-8732-BA35F1143B62}" destId="{25153F3F-F458-9142-90EA-765106F0FB05}" srcOrd="0" destOrd="0" presId="urn:microsoft.com/office/officeart/2005/8/layout/hierarchy2"/>
    <dgm:cxn modelId="{D8D37792-4AF3-AE4D-9E51-A33699645E82}" type="presParOf" srcId="{CB91CE04-8836-3B41-8732-BA35F1143B62}" destId="{7B8ADD55-60C9-D74F-8136-96F12D99BEB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861D8E5-15AF-5D4D-8663-F88A3D3904D4}" type="doc">
      <dgm:prSet loTypeId="urn:microsoft.com/office/officeart/2005/8/layout/hierarchy2" loCatId="" qsTypeId="urn:microsoft.com/office/officeart/2005/8/quickstyle/simple1" qsCatId="simple" csTypeId="urn:microsoft.com/office/officeart/2005/8/colors/colorful1" csCatId="colorful" phldr="1"/>
      <dgm:spPr/>
      <dgm:t>
        <a:bodyPr/>
        <a:lstStyle/>
        <a:p>
          <a:endParaRPr lang="en-US"/>
        </a:p>
      </dgm:t>
    </dgm:pt>
    <dgm:pt modelId="{42556C3C-0AFB-D942-BE05-F9C9470A8FE8}">
      <dgm:prSet phldrT="[Text]" custT="1"/>
      <dgm:spPr/>
      <dgm:t>
        <a:bodyPr/>
        <a:lstStyle/>
        <a:p>
          <a:r>
            <a:rPr lang="en-US" sz="2400" dirty="0" smtClean="0"/>
            <a:t>Characteristic</a:t>
          </a:r>
          <a:endParaRPr lang="en-US" sz="2400" dirty="0"/>
        </a:p>
      </dgm:t>
    </dgm:pt>
    <dgm:pt modelId="{0F803C33-3BCD-214F-A54A-B735F493ABE1}" type="parTrans" cxnId="{7DF56368-395F-024D-ADC5-9BB9663F26FF}">
      <dgm:prSet/>
      <dgm:spPr/>
      <dgm:t>
        <a:bodyPr/>
        <a:lstStyle/>
        <a:p>
          <a:endParaRPr lang="en-US"/>
        </a:p>
      </dgm:t>
    </dgm:pt>
    <dgm:pt modelId="{87E0AEE8-5302-AF49-B116-C189A3537BCC}" type="sibTrans" cxnId="{7DF56368-395F-024D-ADC5-9BB9663F26FF}">
      <dgm:prSet/>
      <dgm:spPr/>
      <dgm:t>
        <a:bodyPr/>
        <a:lstStyle/>
        <a:p>
          <a:endParaRPr lang="en-US"/>
        </a:p>
      </dgm:t>
    </dgm:pt>
    <dgm:pt modelId="{BD0C2B1E-DCC8-7B47-A1D6-EFD979905423}">
      <dgm:prSet phldrT="[Text]" custT="1"/>
      <dgm:spPr/>
      <dgm:t>
        <a:bodyPr/>
        <a:lstStyle/>
        <a:p>
          <a:r>
            <a:rPr lang="en-US" sz="2400" dirty="0" smtClean="0"/>
            <a:t>1</a:t>
          </a:r>
          <a:endParaRPr lang="en-US" sz="2400" dirty="0"/>
        </a:p>
      </dgm:t>
    </dgm:pt>
    <dgm:pt modelId="{FB9CC6C2-46CD-394D-B427-85400A0A8CEB}" type="parTrans" cxnId="{2DC98A06-4980-8F4F-9BDB-33307F4427E6}">
      <dgm:prSet/>
      <dgm:spPr/>
      <dgm:t>
        <a:bodyPr/>
        <a:lstStyle/>
        <a:p>
          <a:endParaRPr lang="en-US" dirty="0"/>
        </a:p>
      </dgm:t>
    </dgm:pt>
    <dgm:pt modelId="{7E109227-63D8-474F-94AB-AF9D8B02BF05}" type="sibTrans" cxnId="{2DC98A06-4980-8F4F-9BDB-33307F4427E6}">
      <dgm:prSet/>
      <dgm:spPr/>
      <dgm:t>
        <a:bodyPr/>
        <a:lstStyle/>
        <a:p>
          <a:endParaRPr lang="en-US"/>
        </a:p>
      </dgm:t>
    </dgm:pt>
    <dgm:pt modelId="{76C95643-BBBB-E046-BD86-38C9B239DFAC}">
      <dgm:prSet phldrT="[Text]" custT="1"/>
      <dgm:spPr/>
      <dgm:t>
        <a:bodyPr/>
        <a:lstStyle/>
        <a:p>
          <a:r>
            <a:rPr lang="en-US" sz="2400" dirty="0" smtClean="0"/>
            <a:t>Playlist of Experiences &amp; Activities</a:t>
          </a:r>
          <a:endParaRPr lang="en-US" sz="2400" dirty="0"/>
        </a:p>
      </dgm:t>
    </dgm:pt>
    <dgm:pt modelId="{EE18CB91-FD52-AE42-B6F1-DA543565B47F}" type="parTrans" cxnId="{C3913AF3-2AFF-9A49-8FAE-6F1BD367CCDC}">
      <dgm:prSet/>
      <dgm:spPr/>
      <dgm:t>
        <a:bodyPr/>
        <a:lstStyle/>
        <a:p>
          <a:endParaRPr lang="en-US" dirty="0"/>
        </a:p>
      </dgm:t>
    </dgm:pt>
    <dgm:pt modelId="{004746F6-9BB3-2A41-B3FD-E70D93FA1648}" type="sibTrans" cxnId="{C3913AF3-2AFF-9A49-8FAE-6F1BD367CCDC}">
      <dgm:prSet/>
      <dgm:spPr/>
      <dgm:t>
        <a:bodyPr/>
        <a:lstStyle/>
        <a:p>
          <a:endParaRPr lang="en-US"/>
        </a:p>
      </dgm:t>
    </dgm:pt>
    <dgm:pt modelId="{3A56A7BB-93C1-A548-B25D-9ABD95CEF577}">
      <dgm:prSet phldrT="[Text]" custT="1"/>
      <dgm:spPr/>
      <dgm:t>
        <a:bodyPr/>
        <a:lstStyle/>
        <a:p>
          <a:r>
            <a:rPr lang="en-US" sz="2400" dirty="0" smtClean="0"/>
            <a:t>2 </a:t>
          </a:r>
          <a:endParaRPr lang="en-US" sz="2400" dirty="0"/>
        </a:p>
      </dgm:t>
    </dgm:pt>
    <dgm:pt modelId="{9B77DF90-6803-D44D-83AB-0887FE2516DD}" type="parTrans" cxnId="{5923BC0C-F69F-A845-B3B7-F3F3B13198D7}">
      <dgm:prSet/>
      <dgm:spPr/>
      <dgm:t>
        <a:bodyPr/>
        <a:lstStyle/>
        <a:p>
          <a:endParaRPr lang="en-US" dirty="0"/>
        </a:p>
      </dgm:t>
    </dgm:pt>
    <dgm:pt modelId="{F24245B6-0761-FA4F-B8B9-3DAA1CFCD6B1}" type="sibTrans" cxnId="{5923BC0C-F69F-A845-B3B7-F3F3B13198D7}">
      <dgm:prSet/>
      <dgm:spPr/>
      <dgm:t>
        <a:bodyPr/>
        <a:lstStyle/>
        <a:p>
          <a:endParaRPr lang="en-US"/>
        </a:p>
      </dgm:t>
    </dgm:pt>
    <dgm:pt modelId="{95909D5E-CCF9-FC4A-BC90-2CD5728C3E29}">
      <dgm:prSet phldrT="[Text]" custT="1"/>
      <dgm:spPr/>
      <dgm:t>
        <a:bodyPr/>
        <a:lstStyle/>
        <a:p>
          <a:r>
            <a:rPr lang="en-US" sz="2400" dirty="0" smtClean="0"/>
            <a:t>Playlist of Experiences &amp; Activities</a:t>
          </a:r>
          <a:endParaRPr lang="en-US" sz="2400" dirty="0"/>
        </a:p>
      </dgm:t>
    </dgm:pt>
    <dgm:pt modelId="{B4514967-852F-5E4D-8321-7C2E51F2B089}" type="parTrans" cxnId="{6CBEF9AF-A97D-B04D-AFCC-55722B4D2D9A}">
      <dgm:prSet/>
      <dgm:spPr/>
      <dgm:t>
        <a:bodyPr/>
        <a:lstStyle/>
        <a:p>
          <a:endParaRPr lang="en-US" dirty="0"/>
        </a:p>
      </dgm:t>
    </dgm:pt>
    <dgm:pt modelId="{175B6183-589C-CC4C-BD62-955E39D3C6A4}" type="sibTrans" cxnId="{6CBEF9AF-A97D-B04D-AFCC-55722B4D2D9A}">
      <dgm:prSet/>
      <dgm:spPr/>
      <dgm:t>
        <a:bodyPr/>
        <a:lstStyle/>
        <a:p>
          <a:endParaRPr lang="en-US"/>
        </a:p>
      </dgm:t>
    </dgm:pt>
    <dgm:pt modelId="{F82BC1D4-4DEF-8041-8E02-4186272B568B}">
      <dgm:prSet phldrT="[Text]" custT="1"/>
      <dgm:spPr/>
      <dgm:t>
        <a:bodyPr/>
        <a:lstStyle/>
        <a:p>
          <a:r>
            <a:rPr lang="en-US" sz="2400" dirty="0" smtClean="0"/>
            <a:t>3</a:t>
          </a:r>
          <a:endParaRPr lang="en-US" sz="2400" dirty="0"/>
        </a:p>
      </dgm:t>
    </dgm:pt>
    <dgm:pt modelId="{0F80185B-C11A-A44B-A126-F19C21758F4A}" type="parTrans" cxnId="{042347AE-F2F0-0E47-BD9D-0F6AFFA3E7D1}">
      <dgm:prSet/>
      <dgm:spPr/>
      <dgm:t>
        <a:bodyPr/>
        <a:lstStyle/>
        <a:p>
          <a:endParaRPr lang="en-US" dirty="0"/>
        </a:p>
      </dgm:t>
    </dgm:pt>
    <dgm:pt modelId="{BD83C398-DAC1-EB42-BBA1-84921887C169}" type="sibTrans" cxnId="{042347AE-F2F0-0E47-BD9D-0F6AFFA3E7D1}">
      <dgm:prSet/>
      <dgm:spPr/>
      <dgm:t>
        <a:bodyPr/>
        <a:lstStyle/>
        <a:p>
          <a:endParaRPr lang="en-US"/>
        </a:p>
      </dgm:t>
    </dgm:pt>
    <dgm:pt modelId="{173EB057-86A6-2045-8B50-9B5F4F99B7EC}">
      <dgm:prSet phldrT="[Text]" custT="1"/>
      <dgm:spPr/>
      <dgm:t>
        <a:bodyPr/>
        <a:lstStyle/>
        <a:p>
          <a:r>
            <a:rPr lang="en-US" sz="2400" dirty="0" smtClean="0"/>
            <a:t>Playlist of Experiences &amp; Activities</a:t>
          </a:r>
          <a:endParaRPr lang="en-US" sz="2400" dirty="0"/>
        </a:p>
      </dgm:t>
    </dgm:pt>
    <dgm:pt modelId="{F0A03F3D-EA47-3B4E-9C2D-CE8818CFEEEB}" type="parTrans" cxnId="{DA5261F7-A0A1-3840-96EA-816F16B3B5FD}">
      <dgm:prSet/>
      <dgm:spPr/>
      <dgm:t>
        <a:bodyPr/>
        <a:lstStyle/>
        <a:p>
          <a:endParaRPr lang="en-US" dirty="0"/>
        </a:p>
      </dgm:t>
    </dgm:pt>
    <dgm:pt modelId="{23AB1A0B-B71F-794C-9392-A9574DA2A49A}" type="sibTrans" cxnId="{DA5261F7-A0A1-3840-96EA-816F16B3B5FD}">
      <dgm:prSet/>
      <dgm:spPr/>
      <dgm:t>
        <a:bodyPr/>
        <a:lstStyle/>
        <a:p>
          <a:endParaRPr lang="en-US"/>
        </a:p>
      </dgm:t>
    </dgm:pt>
    <dgm:pt modelId="{F96DC429-DC82-BF40-A886-AC7F9EDA245F}">
      <dgm:prSet phldrT="[Text]" custT="1"/>
      <dgm:spPr/>
      <dgm:t>
        <a:bodyPr/>
        <a:lstStyle/>
        <a:p>
          <a:r>
            <a:rPr lang="en-US" sz="2400" dirty="0" smtClean="0"/>
            <a:t>4</a:t>
          </a:r>
          <a:endParaRPr lang="en-US" sz="2400" dirty="0"/>
        </a:p>
      </dgm:t>
    </dgm:pt>
    <dgm:pt modelId="{0323326C-4CE4-DF41-801C-CFB580385CE5}" type="parTrans" cxnId="{8BE5F5EF-B93A-C943-9377-EC14781FB705}">
      <dgm:prSet/>
      <dgm:spPr/>
      <dgm:t>
        <a:bodyPr/>
        <a:lstStyle/>
        <a:p>
          <a:endParaRPr lang="en-US" dirty="0"/>
        </a:p>
      </dgm:t>
    </dgm:pt>
    <dgm:pt modelId="{A7863EA3-A876-C74C-AFCF-8BABF4E2443A}" type="sibTrans" cxnId="{8BE5F5EF-B93A-C943-9377-EC14781FB705}">
      <dgm:prSet/>
      <dgm:spPr/>
      <dgm:t>
        <a:bodyPr/>
        <a:lstStyle/>
        <a:p>
          <a:endParaRPr lang="en-US"/>
        </a:p>
      </dgm:t>
    </dgm:pt>
    <dgm:pt modelId="{F6A9355A-08F8-7747-877D-2140129638AF}">
      <dgm:prSet phldrT="[Text]" custT="1"/>
      <dgm:spPr/>
      <dgm:t>
        <a:bodyPr/>
        <a:lstStyle/>
        <a:p>
          <a:r>
            <a:rPr lang="en-US" sz="2400" dirty="0" smtClean="0"/>
            <a:t>Playlist of Experiences &amp; Activities</a:t>
          </a:r>
          <a:endParaRPr lang="en-US" sz="2400" dirty="0"/>
        </a:p>
      </dgm:t>
    </dgm:pt>
    <dgm:pt modelId="{96CDEA2F-DC95-624B-B485-A0DFACEF600A}" type="parTrans" cxnId="{D820F873-135B-4A45-86DB-87DFE9A47064}">
      <dgm:prSet/>
      <dgm:spPr/>
      <dgm:t>
        <a:bodyPr/>
        <a:lstStyle/>
        <a:p>
          <a:endParaRPr lang="en-US" dirty="0"/>
        </a:p>
      </dgm:t>
    </dgm:pt>
    <dgm:pt modelId="{B01D336C-F610-584A-BAA8-B157426F995D}" type="sibTrans" cxnId="{D820F873-135B-4A45-86DB-87DFE9A47064}">
      <dgm:prSet/>
      <dgm:spPr/>
      <dgm:t>
        <a:bodyPr/>
        <a:lstStyle/>
        <a:p>
          <a:endParaRPr lang="en-US"/>
        </a:p>
      </dgm:t>
    </dgm:pt>
    <dgm:pt modelId="{78E1E35A-E0E6-F741-B671-7E88EEAB5BF7}" type="pres">
      <dgm:prSet presAssocID="{D861D8E5-15AF-5D4D-8663-F88A3D3904D4}" presName="diagram" presStyleCnt="0">
        <dgm:presLayoutVars>
          <dgm:chPref val="1"/>
          <dgm:dir/>
          <dgm:animOne val="branch"/>
          <dgm:animLvl val="lvl"/>
          <dgm:resizeHandles val="exact"/>
        </dgm:presLayoutVars>
      </dgm:prSet>
      <dgm:spPr/>
      <dgm:t>
        <a:bodyPr/>
        <a:lstStyle/>
        <a:p>
          <a:endParaRPr lang="en-US"/>
        </a:p>
      </dgm:t>
    </dgm:pt>
    <dgm:pt modelId="{7D0258E7-C3B3-C245-8A8B-ABCA5F7B8220}" type="pres">
      <dgm:prSet presAssocID="{42556C3C-0AFB-D942-BE05-F9C9470A8FE8}" presName="root1" presStyleCnt="0"/>
      <dgm:spPr/>
      <dgm:t>
        <a:bodyPr/>
        <a:lstStyle/>
        <a:p>
          <a:endParaRPr lang="en-US"/>
        </a:p>
      </dgm:t>
    </dgm:pt>
    <dgm:pt modelId="{1190AD2D-4D25-5741-8C8D-BA9622B73C6A}" type="pres">
      <dgm:prSet presAssocID="{42556C3C-0AFB-D942-BE05-F9C9470A8FE8}" presName="LevelOneTextNode" presStyleLbl="node0" presStyleIdx="0" presStyleCnt="1" custLinFactNeighborX="-42181" custLinFactNeighborY="1298">
        <dgm:presLayoutVars>
          <dgm:chPref val="3"/>
        </dgm:presLayoutVars>
      </dgm:prSet>
      <dgm:spPr/>
      <dgm:t>
        <a:bodyPr/>
        <a:lstStyle/>
        <a:p>
          <a:endParaRPr lang="en-US"/>
        </a:p>
      </dgm:t>
    </dgm:pt>
    <dgm:pt modelId="{6DF21617-0957-7149-96FC-638E3FB801F7}" type="pres">
      <dgm:prSet presAssocID="{42556C3C-0AFB-D942-BE05-F9C9470A8FE8}" presName="level2hierChild" presStyleCnt="0"/>
      <dgm:spPr/>
      <dgm:t>
        <a:bodyPr/>
        <a:lstStyle/>
        <a:p>
          <a:endParaRPr lang="en-US"/>
        </a:p>
      </dgm:t>
    </dgm:pt>
    <dgm:pt modelId="{BA2C1AC4-482A-A24C-85C0-FB3780F19D40}" type="pres">
      <dgm:prSet presAssocID="{FB9CC6C2-46CD-394D-B427-85400A0A8CEB}" presName="conn2-1" presStyleLbl="parChTrans1D2" presStyleIdx="0" presStyleCnt="4"/>
      <dgm:spPr/>
      <dgm:t>
        <a:bodyPr/>
        <a:lstStyle/>
        <a:p>
          <a:endParaRPr lang="en-US"/>
        </a:p>
      </dgm:t>
    </dgm:pt>
    <dgm:pt modelId="{D8915E2F-2C59-7A46-90E9-D18374A6C076}" type="pres">
      <dgm:prSet presAssocID="{FB9CC6C2-46CD-394D-B427-85400A0A8CEB}" presName="connTx" presStyleLbl="parChTrans1D2" presStyleIdx="0" presStyleCnt="4"/>
      <dgm:spPr/>
      <dgm:t>
        <a:bodyPr/>
        <a:lstStyle/>
        <a:p>
          <a:endParaRPr lang="en-US"/>
        </a:p>
      </dgm:t>
    </dgm:pt>
    <dgm:pt modelId="{2EE7E369-32A3-1E47-8D74-8DBD92371547}" type="pres">
      <dgm:prSet presAssocID="{BD0C2B1E-DCC8-7B47-A1D6-EFD979905423}" presName="root2" presStyleCnt="0"/>
      <dgm:spPr/>
      <dgm:t>
        <a:bodyPr/>
        <a:lstStyle/>
        <a:p>
          <a:endParaRPr lang="en-US"/>
        </a:p>
      </dgm:t>
    </dgm:pt>
    <dgm:pt modelId="{7B497A32-5B65-4748-BB1F-32ACE1D9E05B}" type="pres">
      <dgm:prSet presAssocID="{BD0C2B1E-DCC8-7B47-A1D6-EFD979905423}" presName="LevelTwoTextNode" presStyleLbl="node2" presStyleIdx="0" presStyleCnt="4">
        <dgm:presLayoutVars>
          <dgm:chPref val="3"/>
        </dgm:presLayoutVars>
      </dgm:prSet>
      <dgm:spPr/>
      <dgm:t>
        <a:bodyPr/>
        <a:lstStyle/>
        <a:p>
          <a:endParaRPr lang="en-US"/>
        </a:p>
      </dgm:t>
    </dgm:pt>
    <dgm:pt modelId="{DF51F82E-A9F9-BB4F-8D7A-77E7596A2301}" type="pres">
      <dgm:prSet presAssocID="{BD0C2B1E-DCC8-7B47-A1D6-EFD979905423}" presName="level3hierChild" presStyleCnt="0"/>
      <dgm:spPr/>
      <dgm:t>
        <a:bodyPr/>
        <a:lstStyle/>
        <a:p>
          <a:endParaRPr lang="en-US"/>
        </a:p>
      </dgm:t>
    </dgm:pt>
    <dgm:pt modelId="{2B65176B-916F-AA47-BA41-1AF78BBFF042}" type="pres">
      <dgm:prSet presAssocID="{EE18CB91-FD52-AE42-B6F1-DA543565B47F}" presName="conn2-1" presStyleLbl="parChTrans1D3" presStyleIdx="0" presStyleCnt="4"/>
      <dgm:spPr/>
      <dgm:t>
        <a:bodyPr/>
        <a:lstStyle/>
        <a:p>
          <a:endParaRPr lang="en-US"/>
        </a:p>
      </dgm:t>
    </dgm:pt>
    <dgm:pt modelId="{9720FAA9-1E7E-994E-AF61-FC0215DC8F22}" type="pres">
      <dgm:prSet presAssocID="{EE18CB91-FD52-AE42-B6F1-DA543565B47F}" presName="connTx" presStyleLbl="parChTrans1D3" presStyleIdx="0" presStyleCnt="4"/>
      <dgm:spPr/>
      <dgm:t>
        <a:bodyPr/>
        <a:lstStyle/>
        <a:p>
          <a:endParaRPr lang="en-US"/>
        </a:p>
      </dgm:t>
    </dgm:pt>
    <dgm:pt modelId="{7CB57E42-E206-B642-BAEF-D6CA1B8E4183}" type="pres">
      <dgm:prSet presAssocID="{76C95643-BBBB-E046-BD86-38C9B239DFAC}" presName="root2" presStyleCnt="0"/>
      <dgm:spPr/>
      <dgm:t>
        <a:bodyPr/>
        <a:lstStyle/>
        <a:p>
          <a:endParaRPr lang="en-US"/>
        </a:p>
      </dgm:t>
    </dgm:pt>
    <dgm:pt modelId="{49330AB9-EED9-A945-8E6B-E854222F8763}" type="pres">
      <dgm:prSet presAssocID="{76C95643-BBBB-E046-BD86-38C9B239DFAC}" presName="LevelTwoTextNode" presStyleLbl="node3" presStyleIdx="0" presStyleCnt="4">
        <dgm:presLayoutVars>
          <dgm:chPref val="3"/>
        </dgm:presLayoutVars>
      </dgm:prSet>
      <dgm:spPr/>
      <dgm:t>
        <a:bodyPr/>
        <a:lstStyle/>
        <a:p>
          <a:endParaRPr lang="en-US"/>
        </a:p>
      </dgm:t>
    </dgm:pt>
    <dgm:pt modelId="{85567FD6-3498-0641-BABF-F456A37D2F3D}" type="pres">
      <dgm:prSet presAssocID="{76C95643-BBBB-E046-BD86-38C9B239DFAC}" presName="level3hierChild" presStyleCnt="0"/>
      <dgm:spPr/>
      <dgm:t>
        <a:bodyPr/>
        <a:lstStyle/>
        <a:p>
          <a:endParaRPr lang="en-US"/>
        </a:p>
      </dgm:t>
    </dgm:pt>
    <dgm:pt modelId="{74FFF5E0-FDDF-A040-AC84-DFD471800792}" type="pres">
      <dgm:prSet presAssocID="{9B77DF90-6803-D44D-83AB-0887FE2516DD}" presName="conn2-1" presStyleLbl="parChTrans1D2" presStyleIdx="1" presStyleCnt="4"/>
      <dgm:spPr/>
      <dgm:t>
        <a:bodyPr/>
        <a:lstStyle/>
        <a:p>
          <a:endParaRPr lang="en-US"/>
        </a:p>
      </dgm:t>
    </dgm:pt>
    <dgm:pt modelId="{FD1D85DE-20F4-2340-9229-D2457E2B4768}" type="pres">
      <dgm:prSet presAssocID="{9B77DF90-6803-D44D-83AB-0887FE2516DD}" presName="connTx" presStyleLbl="parChTrans1D2" presStyleIdx="1" presStyleCnt="4"/>
      <dgm:spPr/>
      <dgm:t>
        <a:bodyPr/>
        <a:lstStyle/>
        <a:p>
          <a:endParaRPr lang="en-US"/>
        </a:p>
      </dgm:t>
    </dgm:pt>
    <dgm:pt modelId="{39B0FAE2-FC67-A74F-90B0-062538A71FF6}" type="pres">
      <dgm:prSet presAssocID="{3A56A7BB-93C1-A548-B25D-9ABD95CEF577}" presName="root2" presStyleCnt="0"/>
      <dgm:spPr/>
      <dgm:t>
        <a:bodyPr/>
        <a:lstStyle/>
        <a:p>
          <a:endParaRPr lang="en-US"/>
        </a:p>
      </dgm:t>
    </dgm:pt>
    <dgm:pt modelId="{23F36791-2DE1-A349-B478-0DEE80B24B25}" type="pres">
      <dgm:prSet presAssocID="{3A56A7BB-93C1-A548-B25D-9ABD95CEF577}" presName="LevelTwoTextNode" presStyleLbl="node2" presStyleIdx="1" presStyleCnt="4">
        <dgm:presLayoutVars>
          <dgm:chPref val="3"/>
        </dgm:presLayoutVars>
      </dgm:prSet>
      <dgm:spPr/>
      <dgm:t>
        <a:bodyPr/>
        <a:lstStyle/>
        <a:p>
          <a:endParaRPr lang="en-US"/>
        </a:p>
      </dgm:t>
    </dgm:pt>
    <dgm:pt modelId="{C8071D76-D3BA-2744-AC61-5C5A53AAB51D}" type="pres">
      <dgm:prSet presAssocID="{3A56A7BB-93C1-A548-B25D-9ABD95CEF577}" presName="level3hierChild" presStyleCnt="0"/>
      <dgm:spPr/>
      <dgm:t>
        <a:bodyPr/>
        <a:lstStyle/>
        <a:p>
          <a:endParaRPr lang="en-US"/>
        </a:p>
      </dgm:t>
    </dgm:pt>
    <dgm:pt modelId="{E9B29CC7-2092-224F-A092-40329AA3B11C}" type="pres">
      <dgm:prSet presAssocID="{B4514967-852F-5E4D-8321-7C2E51F2B089}" presName="conn2-1" presStyleLbl="parChTrans1D3" presStyleIdx="1" presStyleCnt="4"/>
      <dgm:spPr/>
      <dgm:t>
        <a:bodyPr/>
        <a:lstStyle/>
        <a:p>
          <a:endParaRPr lang="en-US"/>
        </a:p>
      </dgm:t>
    </dgm:pt>
    <dgm:pt modelId="{AEE677B8-6865-F146-9DAD-C24EDAA38B1D}" type="pres">
      <dgm:prSet presAssocID="{B4514967-852F-5E4D-8321-7C2E51F2B089}" presName="connTx" presStyleLbl="parChTrans1D3" presStyleIdx="1" presStyleCnt="4"/>
      <dgm:spPr/>
      <dgm:t>
        <a:bodyPr/>
        <a:lstStyle/>
        <a:p>
          <a:endParaRPr lang="en-US"/>
        </a:p>
      </dgm:t>
    </dgm:pt>
    <dgm:pt modelId="{7E05E87C-A99F-7743-8113-4A90D6A883CA}" type="pres">
      <dgm:prSet presAssocID="{95909D5E-CCF9-FC4A-BC90-2CD5728C3E29}" presName="root2" presStyleCnt="0"/>
      <dgm:spPr/>
      <dgm:t>
        <a:bodyPr/>
        <a:lstStyle/>
        <a:p>
          <a:endParaRPr lang="en-US"/>
        </a:p>
      </dgm:t>
    </dgm:pt>
    <dgm:pt modelId="{632FF636-C499-464C-B610-EA195B753A8D}" type="pres">
      <dgm:prSet presAssocID="{95909D5E-CCF9-FC4A-BC90-2CD5728C3E29}" presName="LevelTwoTextNode" presStyleLbl="node3" presStyleIdx="1" presStyleCnt="4">
        <dgm:presLayoutVars>
          <dgm:chPref val="3"/>
        </dgm:presLayoutVars>
      </dgm:prSet>
      <dgm:spPr/>
      <dgm:t>
        <a:bodyPr/>
        <a:lstStyle/>
        <a:p>
          <a:endParaRPr lang="en-US"/>
        </a:p>
      </dgm:t>
    </dgm:pt>
    <dgm:pt modelId="{D763717A-2522-9A46-A9AE-D6082A8A0E5D}" type="pres">
      <dgm:prSet presAssocID="{95909D5E-CCF9-FC4A-BC90-2CD5728C3E29}" presName="level3hierChild" presStyleCnt="0"/>
      <dgm:spPr/>
      <dgm:t>
        <a:bodyPr/>
        <a:lstStyle/>
        <a:p>
          <a:endParaRPr lang="en-US"/>
        </a:p>
      </dgm:t>
    </dgm:pt>
    <dgm:pt modelId="{FA7C515D-AD4F-5949-A67F-A25770D271EB}" type="pres">
      <dgm:prSet presAssocID="{0F80185B-C11A-A44B-A126-F19C21758F4A}" presName="conn2-1" presStyleLbl="parChTrans1D2" presStyleIdx="2" presStyleCnt="4"/>
      <dgm:spPr/>
      <dgm:t>
        <a:bodyPr/>
        <a:lstStyle/>
        <a:p>
          <a:endParaRPr lang="en-US"/>
        </a:p>
      </dgm:t>
    </dgm:pt>
    <dgm:pt modelId="{54FD878C-5C37-C940-933F-D8C22E3ACED2}" type="pres">
      <dgm:prSet presAssocID="{0F80185B-C11A-A44B-A126-F19C21758F4A}" presName="connTx" presStyleLbl="parChTrans1D2" presStyleIdx="2" presStyleCnt="4"/>
      <dgm:spPr/>
      <dgm:t>
        <a:bodyPr/>
        <a:lstStyle/>
        <a:p>
          <a:endParaRPr lang="en-US"/>
        </a:p>
      </dgm:t>
    </dgm:pt>
    <dgm:pt modelId="{3BF16119-380C-F448-9E99-DBD39B7D79EF}" type="pres">
      <dgm:prSet presAssocID="{F82BC1D4-4DEF-8041-8E02-4186272B568B}" presName="root2" presStyleCnt="0"/>
      <dgm:spPr/>
      <dgm:t>
        <a:bodyPr/>
        <a:lstStyle/>
        <a:p>
          <a:endParaRPr lang="en-US"/>
        </a:p>
      </dgm:t>
    </dgm:pt>
    <dgm:pt modelId="{D2CD395E-FF0D-4544-9100-4E946209FE10}" type="pres">
      <dgm:prSet presAssocID="{F82BC1D4-4DEF-8041-8E02-4186272B568B}" presName="LevelTwoTextNode" presStyleLbl="node2" presStyleIdx="2" presStyleCnt="4">
        <dgm:presLayoutVars>
          <dgm:chPref val="3"/>
        </dgm:presLayoutVars>
      </dgm:prSet>
      <dgm:spPr/>
      <dgm:t>
        <a:bodyPr/>
        <a:lstStyle/>
        <a:p>
          <a:endParaRPr lang="en-US"/>
        </a:p>
      </dgm:t>
    </dgm:pt>
    <dgm:pt modelId="{75321E80-6033-0C4C-902C-3BD0639799F1}" type="pres">
      <dgm:prSet presAssocID="{F82BC1D4-4DEF-8041-8E02-4186272B568B}" presName="level3hierChild" presStyleCnt="0"/>
      <dgm:spPr/>
      <dgm:t>
        <a:bodyPr/>
        <a:lstStyle/>
        <a:p>
          <a:endParaRPr lang="en-US"/>
        </a:p>
      </dgm:t>
    </dgm:pt>
    <dgm:pt modelId="{A4FFA733-53D5-D846-9764-60C6675A3957}" type="pres">
      <dgm:prSet presAssocID="{F0A03F3D-EA47-3B4E-9C2D-CE8818CFEEEB}" presName="conn2-1" presStyleLbl="parChTrans1D3" presStyleIdx="2" presStyleCnt="4"/>
      <dgm:spPr/>
      <dgm:t>
        <a:bodyPr/>
        <a:lstStyle/>
        <a:p>
          <a:endParaRPr lang="en-US"/>
        </a:p>
      </dgm:t>
    </dgm:pt>
    <dgm:pt modelId="{9B1F3B0C-2681-394D-9F65-92684472C1CA}" type="pres">
      <dgm:prSet presAssocID="{F0A03F3D-EA47-3B4E-9C2D-CE8818CFEEEB}" presName="connTx" presStyleLbl="parChTrans1D3" presStyleIdx="2" presStyleCnt="4"/>
      <dgm:spPr/>
      <dgm:t>
        <a:bodyPr/>
        <a:lstStyle/>
        <a:p>
          <a:endParaRPr lang="en-US"/>
        </a:p>
      </dgm:t>
    </dgm:pt>
    <dgm:pt modelId="{CB91CE04-8836-3B41-8732-BA35F1143B62}" type="pres">
      <dgm:prSet presAssocID="{173EB057-86A6-2045-8B50-9B5F4F99B7EC}" presName="root2" presStyleCnt="0"/>
      <dgm:spPr/>
      <dgm:t>
        <a:bodyPr/>
        <a:lstStyle/>
        <a:p>
          <a:endParaRPr lang="en-US"/>
        </a:p>
      </dgm:t>
    </dgm:pt>
    <dgm:pt modelId="{25153F3F-F458-9142-90EA-765106F0FB05}" type="pres">
      <dgm:prSet presAssocID="{173EB057-86A6-2045-8B50-9B5F4F99B7EC}" presName="LevelTwoTextNode" presStyleLbl="node3" presStyleIdx="2" presStyleCnt="4">
        <dgm:presLayoutVars>
          <dgm:chPref val="3"/>
        </dgm:presLayoutVars>
      </dgm:prSet>
      <dgm:spPr/>
      <dgm:t>
        <a:bodyPr/>
        <a:lstStyle/>
        <a:p>
          <a:endParaRPr lang="en-US"/>
        </a:p>
      </dgm:t>
    </dgm:pt>
    <dgm:pt modelId="{7B8ADD55-60C9-D74F-8136-96F12D99BEB8}" type="pres">
      <dgm:prSet presAssocID="{173EB057-86A6-2045-8B50-9B5F4F99B7EC}" presName="level3hierChild" presStyleCnt="0"/>
      <dgm:spPr/>
      <dgm:t>
        <a:bodyPr/>
        <a:lstStyle/>
        <a:p>
          <a:endParaRPr lang="en-US"/>
        </a:p>
      </dgm:t>
    </dgm:pt>
    <dgm:pt modelId="{627FBB97-882E-1C4E-9F53-032B6B7E2B8F}" type="pres">
      <dgm:prSet presAssocID="{0323326C-4CE4-DF41-801C-CFB580385CE5}" presName="conn2-1" presStyleLbl="parChTrans1D2" presStyleIdx="3" presStyleCnt="4"/>
      <dgm:spPr/>
      <dgm:t>
        <a:bodyPr/>
        <a:lstStyle/>
        <a:p>
          <a:endParaRPr lang="en-US"/>
        </a:p>
      </dgm:t>
    </dgm:pt>
    <dgm:pt modelId="{2133E2BD-9742-3E4E-8DEF-185240D7ABA3}" type="pres">
      <dgm:prSet presAssocID="{0323326C-4CE4-DF41-801C-CFB580385CE5}" presName="connTx" presStyleLbl="parChTrans1D2" presStyleIdx="3" presStyleCnt="4"/>
      <dgm:spPr/>
      <dgm:t>
        <a:bodyPr/>
        <a:lstStyle/>
        <a:p>
          <a:endParaRPr lang="en-US"/>
        </a:p>
      </dgm:t>
    </dgm:pt>
    <dgm:pt modelId="{BEE38661-D88E-814D-81A0-D677657F269E}" type="pres">
      <dgm:prSet presAssocID="{F96DC429-DC82-BF40-A886-AC7F9EDA245F}" presName="root2" presStyleCnt="0"/>
      <dgm:spPr/>
      <dgm:t>
        <a:bodyPr/>
        <a:lstStyle/>
        <a:p>
          <a:endParaRPr lang="en-US"/>
        </a:p>
      </dgm:t>
    </dgm:pt>
    <dgm:pt modelId="{8625E03E-0007-524D-AC8F-83D4B445BD41}" type="pres">
      <dgm:prSet presAssocID="{F96DC429-DC82-BF40-A886-AC7F9EDA245F}" presName="LevelTwoTextNode" presStyleLbl="node2" presStyleIdx="3" presStyleCnt="4">
        <dgm:presLayoutVars>
          <dgm:chPref val="3"/>
        </dgm:presLayoutVars>
      </dgm:prSet>
      <dgm:spPr/>
      <dgm:t>
        <a:bodyPr/>
        <a:lstStyle/>
        <a:p>
          <a:endParaRPr lang="en-US"/>
        </a:p>
      </dgm:t>
    </dgm:pt>
    <dgm:pt modelId="{354B7702-F15B-9D45-9643-9D57DD0659B1}" type="pres">
      <dgm:prSet presAssocID="{F96DC429-DC82-BF40-A886-AC7F9EDA245F}" presName="level3hierChild" presStyleCnt="0"/>
      <dgm:spPr/>
      <dgm:t>
        <a:bodyPr/>
        <a:lstStyle/>
        <a:p>
          <a:endParaRPr lang="en-US"/>
        </a:p>
      </dgm:t>
    </dgm:pt>
    <dgm:pt modelId="{0A46AE98-A1F3-1642-8970-1BB9F9CD4C84}" type="pres">
      <dgm:prSet presAssocID="{96CDEA2F-DC95-624B-B485-A0DFACEF600A}" presName="conn2-1" presStyleLbl="parChTrans1D3" presStyleIdx="3" presStyleCnt="4"/>
      <dgm:spPr/>
      <dgm:t>
        <a:bodyPr/>
        <a:lstStyle/>
        <a:p>
          <a:endParaRPr lang="en-US"/>
        </a:p>
      </dgm:t>
    </dgm:pt>
    <dgm:pt modelId="{BAA4560D-AE53-0C4E-BDE5-F50C6FDD6221}" type="pres">
      <dgm:prSet presAssocID="{96CDEA2F-DC95-624B-B485-A0DFACEF600A}" presName="connTx" presStyleLbl="parChTrans1D3" presStyleIdx="3" presStyleCnt="4"/>
      <dgm:spPr/>
      <dgm:t>
        <a:bodyPr/>
        <a:lstStyle/>
        <a:p>
          <a:endParaRPr lang="en-US"/>
        </a:p>
      </dgm:t>
    </dgm:pt>
    <dgm:pt modelId="{F1BE2C7F-2531-994E-9C2E-EEC5159C8573}" type="pres">
      <dgm:prSet presAssocID="{F6A9355A-08F8-7747-877D-2140129638AF}" presName="root2" presStyleCnt="0"/>
      <dgm:spPr/>
      <dgm:t>
        <a:bodyPr/>
        <a:lstStyle/>
        <a:p>
          <a:endParaRPr lang="en-US"/>
        </a:p>
      </dgm:t>
    </dgm:pt>
    <dgm:pt modelId="{DD04E101-7AD6-3944-9C26-46F51FB0AA59}" type="pres">
      <dgm:prSet presAssocID="{F6A9355A-08F8-7747-877D-2140129638AF}" presName="LevelTwoTextNode" presStyleLbl="node3" presStyleIdx="3" presStyleCnt="4">
        <dgm:presLayoutVars>
          <dgm:chPref val="3"/>
        </dgm:presLayoutVars>
      </dgm:prSet>
      <dgm:spPr/>
      <dgm:t>
        <a:bodyPr/>
        <a:lstStyle/>
        <a:p>
          <a:endParaRPr lang="en-US"/>
        </a:p>
      </dgm:t>
    </dgm:pt>
    <dgm:pt modelId="{98D97132-27A4-AD44-ACF1-3E69C2AAC77E}" type="pres">
      <dgm:prSet presAssocID="{F6A9355A-08F8-7747-877D-2140129638AF}" presName="level3hierChild" presStyleCnt="0"/>
      <dgm:spPr/>
      <dgm:t>
        <a:bodyPr/>
        <a:lstStyle/>
        <a:p>
          <a:endParaRPr lang="en-US"/>
        </a:p>
      </dgm:t>
    </dgm:pt>
  </dgm:ptLst>
  <dgm:cxnLst>
    <dgm:cxn modelId="{972CD13A-73F5-CC43-93E5-E216D60903F6}" type="presOf" srcId="{F0A03F3D-EA47-3B4E-9C2D-CE8818CFEEEB}" destId="{9B1F3B0C-2681-394D-9F65-92684472C1CA}" srcOrd="1" destOrd="0" presId="urn:microsoft.com/office/officeart/2005/8/layout/hierarchy2"/>
    <dgm:cxn modelId="{623F9BF9-1BCE-0C40-B341-E1A3C856270A}" type="presOf" srcId="{3A56A7BB-93C1-A548-B25D-9ABD95CEF577}" destId="{23F36791-2DE1-A349-B478-0DEE80B24B25}" srcOrd="0" destOrd="0" presId="urn:microsoft.com/office/officeart/2005/8/layout/hierarchy2"/>
    <dgm:cxn modelId="{6CBEF9AF-A97D-B04D-AFCC-55722B4D2D9A}" srcId="{3A56A7BB-93C1-A548-B25D-9ABD95CEF577}" destId="{95909D5E-CCF9-FC4A-BC90-2CD5728C3E29}" srcOrd="0" destOrd="0" parTransId="{B4514967-852F-5E4D-8321-7C2E51F2B089}" sibTransId="{175B6183-589C-CC4C-BD62-955E39D3C6A4}"/>
    <dgm:cxn modelId="{4C27D9BC-C55D-534D-962D-3AD151770F3C}" type="presOf" srcId="{96CDEA2F-DC95-624B-B485-A0DFACEF600A}" destId="{BAA4560D-AE53-0C4E-BDE5-F50C6FDD6221}" srcOrd="1" destOrd="0" presId="urn:microsoft.com/office/officeart/2005/8/layout/hierarchy2"/>
    <dgm:cxn modelId="{042347AE-F2F0-0E47-BD9D-0F6AFFA3E7D1}" srcId="{42556C3C-0AFB-D942-BE05-F9C9470A8FE8}" destId="{F82BC1D4-4DEF-8041-8E02-4186272B568B}" srcOrd="2" destOrd="0" parTransId="{0F80185B-C11A-A44B-A126-F19C21758F4A}" sibTransId="{BD83C398-DAC1-EB42-BBA1-84921887C169}"/>
    <dgm:cxn modelId="{727FF381-7EBB-3E47-BB7C-709A95C7B9B4}" type="presOf" srcId="{EE18CB91-FD52-AE42-B6F1-DA543565B47F}" destId="{9720FAA9-1E7E-994E-AF61-FC0215DC8F22}" srcOrd="1" destOrd="0" presId="urn:microsoft.com/office/officeart/2005/8/layout/hierarchy2"/>
    <dgm:cxn modelId="{CC01BC6F-EC5B-124F-AF97-54B3C720782B}" type="presOf" srcId="{F6A9355A-08F8-7747-877D-2140129638AF}" destId="{DD04E101-7AD6-3944-9C26-46F51FB0AA59}" srcOrd="0" destOrd="0" presId="urn:microsoft.com/office/officeart/2005/8/layout/hierarchy2"/>
    <dgm:cxn modelId="{FEB837BE-89BE-5C4B-B57B-7E6486B1F43A}" type="presOf" srcId="{EE18CB91-FD52-AE42-B6F1-DA543565B47F}" destId="{2B65176B-916F-AA47-BA41-1AF78BBFF042}" srcOrd="0" destOrd="0" presId="urn:microsoft.com/office/officeart/2005/8/layout/hierarchy2"/>
    <dgm:cxn modelId="{4EBDFF1D-03A2-2D40-AA9E-5800849AC6A5}" type="presOf" srcId="{96CDEA2F-DC95-624B-B485-A0DFACEF600A}" destId="{0A46AE98-A1F3-1642-8970-1BB9F9CD4C84}" srcOrd="0" destOrd="0" presId="urn:microsoft.com/office/officeart/2005/8/layout/hierarchy2"/>
    <dgm:cxn modelId="{7DF56368-395F-024D-ADC5-9BB9663F26FF}" srcId="{D861D8E5-15AF-5D4D-8663-F88A3D3904D4}" destId="{42556C3C-0AFB-D942-BE05-F9C9470A8FE8}" srcOrd="0" destOrd="0" parTransId="{0F803C33-3BCD-214F-A54A-B735F493ABE1}" sibTransId="{87E0AEE8-5302-AF49-B116-C189A3537BCC}"/>
    <dgm:cxn modelId="{F061F236-91D4-3049-88E4-FA302B17092E}" type="presOf" srcId="{173EB057-86A6-2045-8B50-9B5F4F99B7EC}" destId="{25153F3F-F458-9142-90EA-765106F0FB05}" srcOrd="0" destOrd="0" presId="urn:microsoft.com/office/officeart/2005/8/layout/hierarchy2"/>
    <dgm:cxn modelId="{2DC98A06-4980-8F4F-9BDB-33307F4427E6}" srcId="{42556C3C-0AFB-D942-BE05-F9C9470A8FE8}" destId="{BD0C2B1E-DCC8-7B47-A1D6-EFD979905423}" srcOrd="0" destOrd="0" parTransId="{FB9CC6C2-46CD-394D-B427-85400A0A8CEB}" sibTransId="{7E109227-63D8-474F-94AB-AF9D8B02BF05}"/>
    <dgm:cxn modelId="{682FDBCA-0A91-B84C-89D0-C34AA60325AF}" type="presOf" srcId="{F82BC1D4-4DEF-8041-8E02-4186272B568B}" destId="{D2CD395E-FF0D-4544-9100-4E946209FE10}" srcOrd="0" destOrd="0" presId="urn:microsoft.com/office/officeart/2005/8/layout/hierarchy2"/>
    <dgm:cxn modelId="{16CDDC9F-FDCC-1E4B-A276-64A44AF808FE}" type="presOf" srcId="{B4514967-852F-5E4D-8321-7C2E51F2B089}" destId="{E9B29CC7-2092-224F-A092-40329AA3B11C}" srcOrd="0" destOrd="0" presId="urn:microsoft.com/office/officeart/2005/8/layout/hierarchy2"/>
    <dgm:cxn modelId="{5923BC0C-F69F-A845-B3B7-F3F3B13198D7}" srcId="{42556C3C-0AFB-D942-BE05-F9C9470A8FE8}" destId="{3A56A7BB-93C1-A548-B25D-9ABD95CEF577}" srcOrd="1" destOrd="0" parTransId="{9B77DF90-6803-D44D-83AB-0887FE2516DD}" sibTransId="{F24245B6-0761-FA4F-B8B9-3DAA1CFCD6B1}"/>
    <dgm:cxn modelId="{108BFEB9-0B68-CB45-A4D3-45EFF09C6100}" type="presOf" srcId="{42556C3C-0AFB-D942-BE05-F9C9470A8FE8}" destId="{1190AD2D-4D25-5741-8C8D-BA9622B73C6A}" srcOrd="0" destOrd="0" presId="urn:microsoft.com/office/officeart/2005/8/layout/hierarchy2"/>
    <dgm:cxn modelId="{3D420CB9-8C61-0046-AD85-BC857A2FEECD}" type="presOf" srcId="{B4514967-852F-5E4D-8321-7C2E51F2B089}" destId="{AEE677B8-6865-F146-9DAD-C24EDAA38B1D}" srcOrd="1" destOrd="0" presId="urn:microsoft.com/office/officeart/2005/8/layout/hierarchy2"/>
    <dgm:cxn modelId="{DCC8DA28-DA68-B941-ABC8-D2A01542DC59}" type="presOf" srcId="{F0A03F3D-EA47-3B4E-9C2D-CE8818CFEEEB}" destId="{A4FFA733-53D5-D846-9764-60C6675A3957}" srcOrd="0" destOrd="0" presId="urn:microsoft.com/office/officeart/2005/8/layout/hierarchy2"/>
    <dgm:cxn modelId="{77F75DE6-2091-D748-8314-A9A31A37A002}" type="presOf" srcId="{0F80185B-C11A-A44B-A126-F19C21758F4A}" destId="{FA7C515D-AD4F-5949-A67F-A25770D271EB}" srcOrd="0" destOrd="0" presId="urn:microsoft.com/office/officeart/2005/8/layout/hierarchy2"/>
    <dgm:cxn modelId="{627E533A-E45C-454A-9029-0FA614B1DBEF}" type="presOf" srcId="{76C95643-BBBB-E046-BD86-38C9B239DFAC}" destId="{49330AB9-EED9-A945-8E6B-E854222F8763}" srcOrd="0" destOrd="0" presId="urn:microsoft.com/office/officeart/2005/8/layout/hierarchy2"/>
    <dgm:cxn modelId="{C3913AF3-2AFF-9A49-8FAE-6F1BD367CCDC}" srcId="{BD0C2B1E-DCC8-7B47-A1D6-EFD979905423}" destId="{76C95643-BBBB-E046-BD86-38C9B239DFAC}" srcOrd="0" destOrd="0" parTransId="{EE18CB91-FD52-AE42-B6F1-DA543565B47F}" sibTransId="{004746F6-9BB3-2A41-B3FD-E70D93FA1648}"/>
    <dgm:cxn modelId="{B5A5A2A1-4752-284E-BA3E-00E8D7878F8E}" type="presOf" srcId="{0F80185B-C11A-A44B-A126-F19C21758F4A}" destId="{54FD878C-5C37-C940-933F-D8C22E3ACED2}" srcOrd="1" destOrd="0" presId="urn:microsoft.com/office/officeart/2005/8/layout/hierarchy2"/>
    <dgm:cxn modelId="{401051C4-44FD-6A4E-A3E5-71D984661469}" type="presOf" srcId="{9B77DF90-6803-D44D-83AB-0887FE2516DD}" destId="{74FFF5E0-FDDF-A040-AC84-DFD471800792}" srcOrd="0" destOrd="0" presId="urn:microsoft.com/office/officeart/2005/8/layout/hierarchy2"/>
    <dgm:cxn modelId="{4FB868DC-10BB-7B4C-B0BD-865404B9DF8A}" type="presOf" srcId="{D861D8E5-15AF-5D4D-8663-F88A3D3904D4}" destId="{78E1E35A-E0E6-F741-B671-7E88EEAB5BF7}" srcOrd="0" destOrd="0" presId="urn:microsoft.com/office/officeart/2005/8/layout/hierarchy2"/>
    <dgm:cxn modelId="{D820F873-135B-4A45-86DB-87DFE9A47064}" srcId="{F96DC429-DC82-BF40-A886-AC7F9EDA245F}" destId="{F6A9355A-08F8-7747-877D-2140129638AF}" srcOrd="0" destOrd="0" parTransId="{96CDEA2F-DC95-624B-B485-A0DFACEF600A}" sibTransId="{B01D336C-F610-584A-BAA8-B157426F995D}"/>
    <dgm:cxn modelId="{32FC1251-5E26-E042-B2D4-201A499C8A08}" type="presOf" srcId="{9B77DF90-6803-D44D-83AB-0887FE2516DD}" destId="{FD1D85DE-20F4-2340-9229-D2457E2B4768}" srcOrd="1" destOrd="0" presId="urn:microsoft.com/office/officeart/2005/8/layout/hierarchy2"/>
    <dgm:cxn modelId="{8BE5F5EF-B93A-C943-9377-EC14781FB705}" srcId="{42556C3C-0AFB-D942-BE05-F9C9470A8FE8}" destId="{F96DC429-DC82-BF40-A886-AC7F9EDA245F}" srcOrd="3" destOrd="0" parTransId="{0323326C-4CE4-DF41-801C-CFB580385CE5}" sibTransId="{A7863EA3-A876-C74C-AFCF-8BABF4E2443A}"/>
    <dgm:cxn modelId="{29E7CE5E-0A4F-4448-9934-55E415F06965}" type="presOf" srcId="{0323326C-4CE4-DF41-801C-CFB580385CE5}" destId="{627FBB97-882E-1C4E-9F53-032B6B7E2B8F}" srcOrd="0" destOrd="0" presId="urn:microsoft.com/office/officeart/2005/8/layout/hierarchy2"/>
    <dgm:cxn modelId="{DA5261F7-A0A1-3840-96EA-816F16B3B5FD}" srcId="{F82BC1D4-4DEF-8041-8E02-4186272B568B}" destId="{173EB057-86A6-2045-8B50-9B5F4F99B7EC}" srcOrd="0" destOrd="0" parTransId="{F0A03F3D-EA47-3B4E-9C2D-CE8818CFEEEB}" sibTransId="{23AB1A0B-B71F-794C-9392-A9574DA2A49A}"/>
    <dgm:cxn modelId="{CAA49C62-DDD9-DF42-800C-C47E5457E746}" type="presOf" srcId="{95909D5E-CCF9-FC4A-BC90-2CD5728C3E29}" destId="{632FF636-C499-464C-B610-EA195B753A8D}" srcOrd="0" destOrd="0" presId="urn:microsoft.com/office/officeart/2005/8/layout/hierarchy2"/>
    <dgm:cxn modelId="{314D1F80-AA0E-F142-9F7E-F048F0BFB720}" type="presOf" srcId="{BD0C2B1E-DCC8-7B47-A1D6-EFD979905423}" destId="{7B497A32-5B65-4748-BB1F-32ACE1D9E05B}" srcOrd="0" destOrd="0" presId="urn:microsoft.com/office/officeart/2005/8/layout/hierarchy2"/>
    <dgm:cxn modelId="{65D45069-5EBF-1C4D-A185-4E551BB89225}" type="presOf" srcId="{F96DC429-DC82-BF40-A886-AC7F9EDA245F}" destId="{8625E03E-0007-524D-AC8F-83D4B445BD41}" srcOrd="0" destOrd="0" presId="urn:microsoft.com/office/officeart/2005/8/layout/hierarchy2"/>
    <dgm:cxn modelId="{E03F20B1-0A37-C245-BA76-72D5F6975DBA}" type="presOf" srcId="{FB9CC6C2-46CD-394D-B427-85400A0A8CEB}" destId="{D8915E2F-2C59-7A46-90E9-D18374A6C076}" srcOrd="1" destOrd="0" presId="urn:microsoft.com/office/officeart/2005/8/layout/hierarchy2"/>
    <dgm:cxn modelId="{F384713A-E8E9-6E4F-882D-25ACDD5AB6BE}" type="presOf" srcId="{FB9CC6C2-46CD-394D-B427-85400A0A8CEB}" destId="{BA2C1AC4-482A-A24C-85C0-FB3780F19D40}" srcOrd="0" destOrd="0" presId="urn:microsoft.com/office/officeart/2005/8/layout/hierarchy2"/>
    <dgm:cxn modelId="{477ECD74-A2F9-0942-824E-48B96265AC5C}" type="presOf" srcId="{0323326C-4CE4-DF41-801C-CFB580385CE5}" destId="{2133E2BD-9742-3E4E-8DEF-185240D7ABA3}" srcOrd="1" destOrd="0" presId="urn:microsoft.com/office/officeart/2005/8/layout/hierarchy2"/>
    <dgm:cxn modelId="{1B6B62F9-4B69-E54F-A5B8-A0A3EB1EDB37}" type="presParOf" srcId="{78E1E35A-E0E6-F741-B671-7E88EEAB5BF7}" destId="{7D0258E7-C3B3-C245-8A8B-ABCA5F7B8220}" srcOrd="0" destOrd="0" presId="urn:microsoft.com/office/officeart/2005/8/layout/hierarchy2"/>
    <dgm:cxn modelId="{B5E9BA84-C204-6147-B320-74F9FB87E2D7}" type="presParOf" srcId="{7D0258E7-C3B3-C245-8A8B-ABCA5F7B8220}" destId="{1190AD2D-4D25-5741-8C8D-BA9622B73C6A}" srcOrd="0" destOrd="0" presId="urn:microsoft.com/office/officeart/2005/8/layout/hierarchy2"/>
    <dgm:cxn modelId="{DD756A9C-ED2F-2447-B1C5-CA5FC756F52C}" type="presParOf" srcId="{7D0258E7-C3B3-C245-8A8B-ABCA5F7B8220}" destId="{6DF21617-0957-7149-96FC-638E3FB801F7}" srcOrd="1" destOrd="0" presId="urn:microsoft.com/office/officeart/2005/8/layout/hierarchy2"/>
    <dgm:cxn modelId="{61ECBC70-7660-0749-AC6A-B914DEA5BE86}" type="presParOf" srcId="{6DF21617-0957-7149-96FC-638E3FB801F7}" destId="{BA2C1AC4-482A-A24C-85C0-FB3780F19D40}" srcOrd="0" destOrd="0" presId="urn:microsoft.com/office/officeart/2005/8/layout/hierarchy2"/>
    <dgm:cxn modelId="{D7FB17FD-A18A-D147-BBC9-AA4DE22ED24D}" type="presParOf" srcId="{BA2C1AC4-482A-A24C-85C0-FB3780F19D40}" destId="{D8915E2F-2C59-7A46-90E9-D18374A6C076}" srcOrd="0" destOrd="0" presId="urn:microsoft.com/office/officeart/2005/8/layout/hierarchy2"/>
    <dgm:cxn modelId="{59A2F1ED-7444-FD42-A45B-795AE244814D}" type="presParOf" srcId="{6DF21617-0957-7149-96FC-638E3FB801F7}" destId="{2EE7E369-32A3-1E47-8D74-8DBD92371547}" srcOrd="1" destOrd="0" presId="urn:microsoft.com/office/officeart/2005/8/layout/hierarchy2"/>
    <dgm:cxn modelId="{F89C95D3-F8C9-9549-8BC7-B7AB21DB3C30}" type="presParOf" srcId="{2EE7E369-32A3-1E47-8D74-8DBD92371547}" destId="{7B497A32-5B65-4748-BB1F-32ACE1D9E05B}" srcOrd="0" destOrd="0" presId="urn:microsoft.com/office/officeart/2005/8/layout/hierarchy2"/>
    <dgm:cxn modelId="{6C1E4842-21A5-3F4C-BBC0-93404B52626F}" type="presParOf" srcId="{2EE7E369-32A3-1E47-8D74-8DBD92371547}" destId="{DF51F82E-A9F9-BB4F-8D7A-77E7596A2301}" srcOrd="1" destOrd="0" presId="urn:microsoft.com/office/officeart/2005/8/layout/hierarchy2"/>
    <dgm:cxn modelId="{BD8E6B88-931B-914B-86E5-CC1BEE3944D6}" type="presParOf" srcId="{DF51F82E-A9F9-BB4F-8D7A-77E7596A2301}" destId="{2B65176B-916F-AA47-BA41-1AF78BBFF042}" srcOrd="0" destOrd="0" presId="urn:microsoft.com/office/officeart/2005/8/layout/hierarchy2"/>
    <dgm:cxn modelId="{AB114764-13E4-3D44-839C-3A04AFF6C586}" type="presParOf" srcId="{2B65176B-916F-AA47-BA41-1AF78BBFF042}" destId="{9720FAA9-1E7E-994E-AF61-FC0215DC8F22}" srcOrd="0" destOrd="0" presId="urn:microsoft.com/office/officeart/2005/8/layout/hierarchy2"/>
    <dgm:cxn modelId="{546AF408-17DD-754C-ABEE-2951C955E213}" type="presParOf" srcId="{DF51F82E-A9F9-BB4F-8D7A-77E7596A2301}" destId="{7CB57E42-E206-B642-BAEF-D6CA1B8E4183}" srcOrd="1" destOrd="0" presId="urn:microsoft.com/office/officeart/2005/8/layout/hierarchy2"/>
    <dgm:cxn modelId="{F06CA250-D097-A541-8D40-7BE414D1AF54}" type="presParOf" srcId="{7CB57E42-E206-B642-BAEF-D6CA1B8E4183}" destId="{49330AB9-EED9-A945-8E6B-E854222F8763}" srcOrd="0" destOrd="0" presId="urn:microsoft.com/office/officeart/2005/8/layout/hierarchy2"/>
    <dgm:cxn modelId="{6A64FB91-D56D-B344-8E25-690CCAE4838C}" type="presParOf" srcId="{7CB57E42-E206-B642-BAEF-D6CA1B8E4183}" destId="{85567FD6-3498-0641-BABF-F456A37D2F3D}" srcOrd="1" destOrd="0" presId="urn:microsoft.com/office/officeart/2005/8/layout/hierarchy2"/>
    <dgm:cxn modelId="{54C127BD-18EA-EA40-BACA-60FBA2C2C89B}" type="presParOf" srcId="{6DF21617-0957-7149-96FC-638E3FB801F7}" destId="{74FFF5E0-FDDF-A040-AC84-DFD471800792}" srcOrd="2" destOrd="0" presId="urn:microsoft.com/office/officeart/2005/8/layout/hierarchy2"/>
    <dgm:cxn modelId="{EEAA77CF-18B8-E544-B4C9-40B7371F1BE5}" type="presParOf" srcId="{74FFF5E0-FDDF-A040-AC84-DFD471800792}" destId="{FD1D85DE-20F4-2340-9229-D2457E2B4768}" srcOrd="0" destOrd="0" presId="urn:microsoft.com/office/officeart/2005/8/layout/hierarchy2"/>
    <dgm:cxn modelId="{9D6D525B-B81F-B44E-9AC8-60954CE59E00}" type="presParOf" srcId="{6DF21617-0957-7149-96FC-638E3FB801F7}" destId="{39B0FAE2-FC67-A74F-90B0-062538A71FF6}" srcOrd="3" destOrd="0" presId="urn:microsoft.com/office/officeart/2005/8/layout/hierarchy2"/>
    <dgm:cxn modelId="{B0443D2B-23C5-F24C-BB2B-8DE3E6742504}" type="presParOf" srcId="{39B0FAE2-FC67-A74F-90B0-062538A71FF6}" destId="{23F36791-2DE1-A349-B478-0DEE80B24B25}" srcOrd="0" destOrd="0" presId="urn:microsoft.com/office/officeart/2005/8/layout/hierarchy2"/>
    <dgm:cxn modelId="{1D14F530-2072-7D4F-8327-C65F4F4C42E4}" type="presParOf" srcId="{39B0FAE2-FC67-A74F-90B0-062538A71FF6}" destId="{C8071D76-D3BA-2744-AC61-5C5A53AAB51D}" srcOrd="1" destOrd="0" presId="urn:microsoft.com/office/officeart/2005/8/layout/hierarchy2"/>
    <dgm:cxn modelId="{765FB0C7-2963-D34A-A966-120B2463D434}" type="presParOf" srcId="{C8071D76-D3BA-2744-AC61-5C5A53AAB51D}" destId="{E9B29CC7-2092-224F-A092-40329AA3B11C}" srcOrd="0" destOrd="0" presId="urn:microsoft.com/office/officeart/2005/8/layout/hierarchy2"/>
    <dgm:cxn modelId="{F030457C-F081-404E-9F7B-E4BDF465BD23}" type="presParOf" srcId="{E9B29CC7-2092-224F-A092-40329AA3B11C}" destId="{AEE677B8-6865-F146-9DAD-C24EDAA38B1D}" srcOrd="0" destOrd="0" presId="urn:microsoft.com/office/officeart/2005/8/layout/hierarchy2"/>
    <dgm:cxn modelId="{67292162-106E-C247-81CE-B6C1A9DDFB12}" type="presParOf" srcId="{C8071D76-D3BA-2744-AC61-5C5A53AAB51D}" destId="{7E05E87C-A99F-7743-8113-4A90D6A883CA}" srcOrd="1" destOrd="0" presId="urn:microsoft.com/office/officeart/2005/8/layout/hierarchy2"/>
    <dgm:cxn modelId="{5ED2EDB2-DCEA-3B46-976E-C29C0D71B1E5}" type="presParOf" srcId="{7E05E87C-A99F-7743-8113-4A90D6A883CA}" destId="{632FF636-C499-464C-B610-EA195B753A8D}" srcOrd="0" destOrd="0" presId="urn:microsoft.com/office/officeart/2005/8/layout/hierarchy2"/>
    <dgm:cxn modelId="{BE03CAE0-AEA2-4840-A0A0-185ED2BBF053}" type="presParOf" srcId="{7E05E87C-A99F-7743-8113-4A90D6A883CA}" destId="{D763717A-2522-9A46-A9AE-D6082A8A0E5D}" srcOrd="1" destOrd="0" presId="urn:microsoft.com/office/officeart/2005/8/layout/hierarchy2"/>
    <dgm:cxn modelId="{9FB6B426-B4A4-BB4C-AD1A-46AAF3B113EF}" type="presParOf" srcId="{6DF21617-0957-7149-96FC-638E3FB801F7}" destId="{FA7C515D-AD4F-5949-A67F-A25770D271EB}" srcOrd="4" destOrd="0" presId="urn:microsoft.com/office/officeart/2005/8/layout/hierarchy2"/>
    <dgm:cxn modelId="{6FAC7283-10F3-004F-A07E-8D06192EE8FD}" type="presParOf" srcId="{FA7C515D-AD4F-5949-A67F-A25770D271EB}" destId="{54FD878C-5C37-C940-933F-D8C22E3ACED2}" srcOrd="0" destOrd="0" presId="urn:microsoft.com/office/officeart/2005/8/layout/hierarchy2"/>
    <dgm:cxn modelId="{5FE3A07A-17EA-2E4C-86B5-B52D6A7E1EAA}" type="presParOf" srcId="{6DF21617-0957-7149-96FC-638E3FB801F7}" destId="{3BF16119-380C-F448-9E99-DBD39B7D79EF}" srcOrd="5" destOrd="0" presId="urn:microsoft.com/office/officeart/2005/8/layout/hierarchy2"/>
    <dgm:cxn modelId="{C2B6908E-45B1-2140-BA6B-DC006F401981}" type="presParOf" srcId="{3BF16119-380C-F448-9E99-DBD39B7D79EF}" destId="{D2CD395E-FF0D-4544-9100-4E946209FE10}" srcOrd="0" destOrd="0" presId="urn:microsoft.com/office/officeart/2005/8/layout/hierarchy2"/>
    <dgm:cxn modelId="{BE709776-F011-1B41-A688-48CB698AF735}" type="presParOf" srcId="{3BF16119-380C-F448-9E99-DBD39B7D79EF}" destId="{75321E80-6033-0C4C-902C-3BD0639799F1}" srcOrd="1" destOrd="0" presId="urn:microsoft.com/office/officeart/2005/8/layout/hierarchy2"/>
    <dgm:cxn modelId="{25DBD858-BD0E-0041-8E88-CC3E32148DDE}" type="presParOf" srcId="{75321E80-6033-0C4C-902C-3BD0639799F1}" destId="{A4FFA733-53D5-D846-9764-60C6675A3957}" srcOrd="0" destOrd="0" presId="urn:microsoft.com/office/officeart/2005/8/layout/hierarchy2"/>
    <dgm:cxn modelId="{CF7CE01C-991E-4B48-BDAA-3D8C90C3EF89}" type="presParOf" srcId="{A4FFA733-53D5-D846-9764-60C6675A3957}" destId="{9B1F3B0C-2681-394D-9F65-92684472C1CA}" srcOrd="0" destOrd="0" presId="urn:microsoft.com/office/officeart/2005/8/layout/hierarchy2"/>
    <dgm:cxn modelId="{C0C05915-7798-CE43-8C1C-ABDA72AFAAF3}" type="presParOf" srcId="{75321E80-6033-0C4C-902C-3BD0639799F1}" destId="{CB91CE04-8836-3B41-8732-BA35F1143B62}" srcOrd="1" destOrd="0" presId="urn:microsoft.com/office/officeart/2005/8/layout/hierarchy2"/>
    <dgm:cxn modelId="{9E956C37-728B-CA4C-8FF3-06BD4BC0ACF1}" type="presParOf" srcId="{CB91CE04-8836-3B41-8732-BA35F1143B62}" destId="{25153F3F-F458-9142-90EA-765106F0FB05}" srcOrd="0" destOrd="0" presId="urn:microsoft.com/office/officeart/2005/8/layout/hierarchy2"/>
    <dgm:cxn modelId="{BA98E6AA-BF63-5F49-8BBA-B126A8D4ACB3}" type="presParOf" srcId="{CB91CE04-8836-3B41-8732-BA35F1143B62}" destId="{7B8ADD55-60C9-D74F-8136-96F12D99BEB8}" srcOrd="1" destOrd="0" presId="urn:microsoft.com/office/officeart/2005/8/layout/hierarchy2"/>
    <dgm:cxn modelId="{69D4856E-CDDD-1742-8BA1-B6D5BF6D6BCC}" type="presParOf" srcId="{6DF21617-0957-7149-96FC-638E3FB801F7}" destId="{627FBB97-882E-1C4E-9F53-032B6B7E2B8F}" srcOrd="6" destOrd="0" presId="urn:microsoft.com/office/officeart/2005/8/layout/hierarchy2"/>
    <dgm:cxn modelId="{7C36467D-D77B-A94A-925C-7DBDB858FEBB}" type="presParOf" srcId="{627FBB97-882E-1C4E-9F53-032B6B7E2B8F}" destId="{2133E2BD-9742-3E4E-8DEF-185240D7ABA3}" srcOrd="0" destOrd="0" presId="urn:microsoft.com/office/officeart/2005/8/layout/hierarchy2"/>
    <dgm:cxn modelId="{802048B7-1237-7B4C-A493-2C2E43258B34}" type="presParOf" srcId="{6DF21617-0957-7149-96FC-638E3FB801F7}" destId="{BEE38661-D88E-814D-81A0-D677657F269E}" srcOrd="7" destOrd="0" presId="urn:microsoft.com/office/officeart/2005/8/layout/hierarchy2"/>
    <dgm:cxn modelId="{9FAC104E-FA1E-F345-8A49-A24F68AC2948}" type="presParOf" srcId="{BEE38661-D88E-814D-81A0-D677657F269E}" destId="{8625E03E-0007-524D-AC8F-83D4B445BD41}" srcOrd="0" destOrd="0" presId="urn:microsoft.com/office/officeart/2005/8/layout/hierarchy2"/>
    <dgm:cxn modelId="{A89FC0E8-D90D-1A4E-AF2A-7A032F59A9D4}" type="presParOf" srcId="{BEE38661-D88E-814D-81A0-D677657F269E}" destId="{354B7702-F15B-9D45-9643-9D57DD0659B1}" srcOrd="1" destOrd="0" presId="urn:microsoft.com/office/officeart/2005/8/layout/hierarchy2"/>
    <dgm:cxn modelId="{9795FCEB-27C6-3548-AF25-3D44637DDDE4}" type="presParOf" srcId="{354B7702-F15B-9D45-9643-9D57DD0659B1}" destId="{0A46AE98-A1F3-1642-8970-1BB9F9CD4C84}" srcOrd="0" destOrd="0" presId="urn:microsoft.com/office/officeart/2005/8/layout/hierarchy2"/>
    <dgm:cxn modelId="{D729A290-58C0-5346-8EE1-C94FEFD5CC33}" type="presParOf" srcId="{0A46AE98-A1F3-1642-8970-1BB9F9CD4C84}" destId="{BAA4560D-AE53-0C4E-BDE5-F50C6FDD6221}" srcOrd="0" destOrd="0" presId="urn:microsoft.com/office/officeart/2005/8/layout/hierarchy2"/>
    <dgm:cxn modelId="{51825788-8D3E-644F-AF76-C3F6B918CC89}" type="presParOf" srcId="{354B7702-F15B-9D45-9643-9D57DD0659B1}" destId="{F1BE2C7F-2531-994E-9C2E-EEC5159C8573}" srcOrd="1" destOrd="0" presId="urn:microsoft.com/office/officeart/2005/8/layout/hierarchy2"/>
    <dgm:cxn modelId="{2DB3381B-8461-F445-9F86-F2A5826F766F}" type="presParOf" srcId="{F1BE2C7F-2531-994E-9C2E-EEC5159C8573}" destId="{DD04E101-7AD6-3944-9C26-46F51FB0AA59}" srcOrd="0" destOrd="0" presId="urn:microsoft.com/office/officeart/2005/8/layout/hierarchy2"/>
    <dgm:cxn modelId="{5CBE521F-7691-394B-B3E3-21B4F606D920}" type="presParOf" srcId="{F1BE2C7F-2531-994E-9C2E-EEC5159C8573}" destId="{98D97132-27A4-AD44-ACF1-3E69C2AAC77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smtClean="0"/>
            <a:t>Church or School Event or Program</a:t>
          </a:r>
          <a:endParaRPr lang="en-US" dirty="0"/>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smtClean="0"/>
            <a:t>At Home &amp; Daily Life</a:t>
          </a:r>
          <a:endParaRPr lang="en-US" dirty="0"/>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B1110047-6AAD-894D-90C1-605D9D9B8EBC}" type="presOf" srcId="{56E4FD25-5B13-F14E-B32D-CEC638388AB3}" destId="{1138D245-F243-A94A-B194-3A5DB00C9C45}" srcOrd="0" destOrd="0" presId="urn:microsoft.com/office/officeart/2005/8/layout/cycle5"/>
    <dgm:cxn modelId="{43A6861C-0135-5745-BE50-43C64D727424}" type="presOf" srcId="{251FA1D7-AB08-7742-8E48-A8BD284D8D3B}" destId="{519E39C2-CF50-3B4F-B15E-D406653347A6}" srcOrd="0" destOrd="0" presId="urn:microsoft.com/office/officeart/2005/8/layout/cycle5"/>
    <dgm:cxn modelId="{159BB4EC-13E2-DE46-8B84-120B9B818A33}" type="presOf" srcId="{9635CC47-DFF6-D34E-B8E8-F3EF9198353E}" destId="{B0F5E84D-B20D-CD4B-9D7C-D6EBDAC998CE}" srcOrd="0" destOrd="0" presId="urn:microsoft.com/office/officeart/2005/8/layout/cycle5"/>
    <dgm:cxn modelId="{C4E970F7-CFBE-DF45-A890-5B34CC72C7B8}" type="presOf" srcId="{E4040DD4-D994-454F-A215-BEECEFE29957}" destId="{D5597B3F-382C-9C44-8C07-33DAD7B2B740}" srcOrd="0" destOrd="0" presId="urn:microsoft.com/office/officeart/2005/8/layout/cycle5"/>
    <dgm:cxn modelId="{039BEB40-C282-FF44-ACC6-C06BC9B2C9EA}" type="presOf" srcId="{72F0142E-B0D5-7847-8C48-119D007AC5D5}" destId="{31DC290B-682D-1043-9D0B-FF7D1D01507D}"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60D2E23B-0259-5D4F-9878-C6CA4EED329D}" type="presParOf" srcId="{D5597B3F-382C-9C44-8C07-33DAD7B2B740}" destId="{519E39C2-CF50-3B4F-B15E-D406653347A6}" srcOrd="0" destOrd="0" presId="urn:microsoft.com/office/officeart/2005/8/layout/cycle5"/>
    <dgm:cxn modelId="{F8A4AAEE-2253-0D4C-AA0F-27B0D22E2FC4}" type="presParOf" srcId="{D5597B3F-382C-9C44-8C07-33DAD7B2B740}" destId="{BC08E096-D40D-3644-8AEE-E8A8BC5739D5}" srcOrd="1" destOrd="0" presId="urn:microsoft.com/office/officeart/2005/8/layout/cycle5"/>
    <dgm:cxn modelId="{80C8358D-6B8C-104E-94A5-ED8594B90D44}" type="presParOf" srcId="{D5597B3F-382C-9C44-8C07-33DAD7B2B740}" destId="{31DC290B-682D-1043-9D0B-FF7D1D01507D}" srcOrd="2" destOrd="0" presId="urn:microsoft.com/office/officeart/2005/8/layout/cycle5"/>
    <dgm:cxn modelId="{CAA2D9E5-AF50-4345-B090-37775EBCB571}" type="presParOf" srcId="{D5597B3F-382C-9C44-8C07-33DAD7B2B740}" destId="{B0F5E84D-B20D-CD4B-9D7C-D6EBDAC998CE}" srcOrd="3" destOrd="0" presId="urn:microsoft.com/office/officeart/2005/8/layout/cycle5"/>
    <dgm:cxn modelId="{1A4E22D5-6EF1-B644-A7E0-CA8973C01F3E}" type="presParOf" srcId="{D5597B3F-382C-9C44-8C07-33DAD7B2B740}" destId="{48050F8F-74B2-9849-AA82-FD2F97010006}" srcOrd="4" destOrd="0" presId="urn:microsoft.com/office/officeart/2005/8/layout/cycle5"/>
    <dgm:cxn modelId="{51F72217-9C2A-1F4E-B718-7CE7A584B962}"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5"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0756EA60-EBC6-E54F-A07D-D121B274E96B}" type="presOf" srcId="{7A7C9FFE-9674-E847-A6B1-AFC02B4CCB49}" destId="{AF639665-8EB4-C945-B837-E4AAAE8BE631}" srcOrd="0" destOrd="0" presId="urn:microsoft.com/office/officeart/2005/8/layout/vList3"/>
    <dgm:cxn modelId="{F95BEACF-E55C-9F43-A2F9-65BCA15DB1E7}" srcId="{38D3B3A3-51BD-7B47-B9A6-1E2ADD2DAC10}" destId="{C7C8D447-C70F-1540-B56D-A0B9A84834DA}" srcOrd="4" destOrd="0" parTransId="{728A556D-3D94-CE41-98A3-8405DE46C103}" sibTransId="{09BA7551-08BA-5D4A-9760-F735DE413866}"/>
    <dgm:cxn modelId="{050EFFF5-489C-8940-B1FB-3B20DAF32622}" type="presOf" srcId="{38D3B3A3-51BD-7B47-B9A6-1E2ADD2DAC10}" destId="{8AD2BB40-7AE4-FB44-9DFB-91ED4158CCCC}" srcOrd="0" destOrd="0" presId="urn:microsoft.com/office/officeart/2005/8/layout/vList3"/>
    <dgm:cxn modelId="{6F72FB2B-D4C7-0149-B96F-72A2B9CD0DC1}" type="presOf" srcId="{5B8C08AA-1CE7-EB44-905F-1DA34A494E0C}" destId="{29B9B681-246F-164E-883E-2373144CE37D}" srcOrd="0" destOrd="0" presId="urn:microsoft.com/office/officeart/2005/8/layout/vList3"/>
    <dgm:cxn modelId="{C33F20E6-B4F3-3E48-8A36-EF33DD214BCF}" srcId="{38D3B3A3-51BD-7B47-B9A6-1E2ADD2DAC10}" destId="{A3AAA7D4-42C8-9E41-A09F-804966BF7AB6}" srcOrd="0" destOrd="0" parTransId="{3ECF4D48-6AAA-FD46-B854-F45A78E19D3B}" sibTransId="{71A8D90A-BCBF-6B4F-A5C2-8F7039759C27}"/>
    <dgm:cxn modelId="{6BB64E60-302E-9A4A-AE45-85DCB30B57A1}" type="presOf" srcId="{C7C8D447-C70F-1540-B56D-A0B9A84834DA}" destId="{CDD261AC-F6BA-A642-B15D-904D820384F2}" srcOrd="0" destOrd="0" presId="urn:microsoft.com/office/officeart/2005/8/layout/vList3"/>
    <dgm:cxn modelId="{E0D4FA3A-3379-D841-AACC-2473099DDA43}" type="presOf" srcId="{9701ACE3-63C6-BF44-AABD-B8214BE669CA}" destId="{7E6F584B-4108-9942-A79C-9789280DCB09}" srcOrd="0" destOrd="0" presId="urn:microsoft.com/office/officeart/2005/8/layout/vList3"/>
    <dgm:cxn modelId="{D5250D9D-4C25-194B-AFF2-B54DA6DF9880}" srcId="{38D3B3A3-51BD-7B47-B9A6-1E2ADD2DAC10}" destId="{9701ACE3-63C6-BF44-AABD-B8214BE669CA}" srcOrd="1" destOrd="0" parTransId="{E46F4F49-8380-2C4F-A0D6-9DFF12B10AF6}" sibTransId="{B4A656A4-6BDE-AB45-ADBF-EC72A332D227}"/>
    <dgm:cxn modelId="{12E74451-17A4-A24F-9DB8-85DB9D964F3B}" type="presOf" srcId="{A3AAA7D4-42C8-9E41-A09F-804966BF7AB6}" destId="{C445A465-1015-FD49-B84E-A82373047BEE}" srcOrd="0" destOrd="0" presId="urn:microsoft.com/office/officeart/2005/8/layout/vList3"/>
    <dgm:cxn modelId="{FEEA5464-D17C-F64D-B9BC-93911FECF0EB}" srcId="{38D3B3A3-51BD-7B47-B9A6-1E2ADD2DAC10}" destId="{7A7C9FFE-9674-E847-A6B1-AFC02B4CCB49}" srcOrd="3" destOrd="0" parTransId="{80F61A5D-F7BD-4E4C-AFA9-C570E9C96397}" sibTransId="{3E5E16FB-AD86-E54B-9558-8B9BE9A2DDCC}"/>
    <dgm:cxn modelId="{3E172A8E-E5A9-BB49-91A4-B27710B0D981}" srcId="{38D3B3A3-51BD-7B47-B9A6-1E2ADD2DAC10}" destId="{5B8C08AA-1CE7-EB44-905F-1DA34A494E0C}" srcOrd="2" destOrd="0" parTransId="{EF05EDCF-A93F-A74B-9416-4E792ED2DE89}" sibTransId="{E24585C6-C58B-C046-A819-6AAFF9907FF7}"/>
    <dgm:cxn modelId="{8BB98A5C-09E5-5447-8F04-2EFEEF9877F1}" type="presParOf" srcId="{8AD2BB40-7AE4-FB44-9DFB-91ED4158CCCC}" destId="{295928CB-91ED-3F4F-9D03-2C69C4FAC959}" srcOrd="0" destOrd="0" presId="urn:microsoft.com/office/officeart/2005/8/layout/vList3"/>
    <dgm:cxn modelId="{DF165FE1-90F0-284B-8BE4-52499A1195B2}" type="presParOf" srcId="{295928CB-91ED-3F4F-9D03-2C69C4FAC959}" destId="{378A0F51-8547-5A4C-AD66-9FE11F3232CD}" srcOrd="0" destOrd="0" presId="urn:microsoft.com/office/officeart/2005/8/layout/vList3"/>
    <dgm:cxn modelId="{A3917A9F-60EF-6941-9E81-6B824705DEEA}" type="presParOf" srcId="{295928CB-91ED-3F4F-9D03-2C69C4FAC959}" destId="{C445A465-1015-FD49-B84E-A82373047BEE}" srcOrd="1" destOrd="0" presId="urn:microsoft.com/office/officeart/2005/8/layout/vList3"/>
    <dgm:cxn modelId="{98C4545D-FA7B-454C-8542-E13CD944AC75}" type="presParOf" srcId="{8AD2BB40-7AE4-FB44-9DFB-91ED4158CCCC}" destId="{BE2A599C-8289-2E47-BA51-ABB2197635E1}" srcOrd="1" destOrd="0" presId="urn:microsoft.com/office/officeart/2005/8/layout/vList3"/>
    <dgm:cxn modelId="{5A861688-FEA2-1049-984B-92080D7B8258}" type="presParOf" srcId="{8AD2BB40-7AE4-FB44-9DFB-91ED4158CCCC}" destId="{C897A0CE-3180-2446-9BB6-A61E419991A5}" srcOrd="2" destOrd="0" presId="urn:microsoft.com/office/officeart/2005/8/layout/vList3"/>
    <dgm:cxn modelId="{297E08D8-8CFE-5544-BA1F-842AE70642EF}" type="presParOf" srcId="{C897A0CE-3180-2446-9BB6-A61E419991A5}" destId="{13B01A6B-D754-774F-BF65-AB2EC8273270}" srcOrd="0" destOrd="0" presId="urn:microsoft.com/office/officeart/2005/8/layout/vList3"/>
    <dgm:cxn modelId="{0E7F713B-069F-974B-B438-D436271E6CFB}" type="presParOf" srcId="{C897A0CE-3180-2446-9BB6-A61E419991A5}" destId="{7E6F584B-4108-9942-A79C-9789280DCB09}" srcOrd="1" destOrd="0" presId="urn:microsoft.com/office/officeart/2005/8/layout/vList3"/>
    <dgm:cxn modelId="{BCDE37DC-EB63-2B4E-B849-FDE215348EFC}" type="presParOf" srcId="{8AD2BB40-7AE4-FB44-9DFB-91ED4158CCCC}" destId="{B5ECDB3E-C36E-4049-BE47-D889C74B6C7C}" srcOrd="3" destOrd="0" presId="urn:microsoft.com/office/officeart/2005/8/layout/vList3"/>
    <dgm:cxn modelId="{496B36AB-E781-B146-9D1A-B7656682FCD3}" type="presParOf" srcId="{8AD2BB40-7AE4-FB44-9DFB-91ED4158CCCC}" destId="{167DE73E-D1A3-8D48-9129-BAA93F26CF7F}" srcOrd="4" destOrd="0" presId="urn:microsoft.com/office/officeart/2005/8/layout/vList3"/>
    <dgm:cxn modelId="{4E18FBB5-F7C8-A24C-9AF7-8E6CB2DAA524}" type="presParOf" srcId="{167DE73E-D1A3-8D48-9129-BAA93F26CF7F}" destId="{D5788682-437A-2148-80DB-9974C69B1A98}" srcOrd="0" destOrd="0" presId="urn:microsoft.com/office/officeart/2005/8/layout/vList3"/>
    <dgm:cxn modelId="{17B0A509-3C71-4C46-8DDE-656023410C93}" type="presParOf" srcId="{167DE73E-D1A3-8D48-9129-BAA93F26CF7F}" destId="{29B9B681-246F-164E-883E-2373144CE37D}" srcOrd="1" destOrd="0" presId="urn:microsoft.com/office/officeart/2005/8/layout/vList3"/>
    <dgm:cxn modelId="{7015002F-4153-EA49-B5A4-949FD6A32883}" type="presParOf" srcId="{8AD2BB40-7AE4-FB44-9DFB-91ED4158CCCC}" destId="{56DCE47C-E55E-604C-A106-939845E10C74}" srcOrd="5" destOrd="0" presId="urn:microsoft.com/office/officeart/2005/8/layout/vList3"/>
    <dgm:cxn modelId="{E350825F-1724-C54B-83CC-6B9DE2DE95D5}" type="presParOf" srcId="{8AD2BB40-7AE4-FB44-9DFB-91ED4158CCCC}" destId="{878BE055-B190-5A46-8F84-BE176A997B75}" srcOrd="6" destOrd="0" presId="urn:microsoft.com/office/officeart/2005/8/layout/vList3"/>
    <dgm:cxn modelId="{5CBB8BCE-2ABF-864C-95C0-7C655C0DC4A6}" type="presParOf" srcId="{878BE055-B190-5A46-8F84-BE176A997B75}" destId="{D21C72DB-2F05-B248-8F66-BDD7320B7CEA}" srcOrd="0" destOrd="0" presId="urn:microsoft.com/office/officeart/2005/8/layout/vList3"/>
    <dgm:cxn modelId="{159FF515-A3AC-9945-8CCC-2D7DA94486DC}" type="presParOf" srcId="{878BE055-B190-5A46-8F84-BE176A997B75}" destId="{AF639665-8EB4-C945-B837-E4AAAE8BE631}" srcOrd="1" destOrd="0" presId="urn:microsoft.com/office/officeart/2005/8/layout/vList3"/>
    <dgm:cxn modelId="{1F85334C-C31A-2B4A-8C5E-3058414B6909}" type="presParOf" srcId="{8AD2BB40-7AE4-FB44-9DFB-91ED4158CCCC}" destId="{96FB33C0-2C51-C748-9BB2-1F71A3A3C9E9}" srcOrd="7" destOrd="0" presId="urn:microsoft.com/office/officeart/2005/8/layout/vList3"/>
    <dgm:cxn modelId="{54C5CA9E-1155-6F4B-B5C1-F5C9FA81AF78}" type="presParOf" srcId="{8AD2BB40-7AE4-FB44-9DFB-91ED4158CCCC}" destId="{396D1DD5-4D5E-8740-BE87-93E615BDAC3A}" srcOrd="8" destOrd="0" presId="urn:microsoft.com/office/officeart/2005/8/layout/vList3"/>
    <dgm:cxn modelId="{5331DD92-33D5-5A44-A4C2-C772D9FD1224}" type="presParOf" srcId="{396D1DD5-4D5E-8740-BE87-93E615BDAC3A}" destId="{3C47D43D-2B7A-5144-892C-06DBAD810C1D}" srcOrd="0" destOrd="0" presId="urn:microsoft.com/office/officeart/2005/8/layout/vList3"/>
    <dgm:cxn modelId="{7DA847BD-CF0B-8645-8884-B198A54B4177}"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6CC515D-72C8-104D-A9BC-BD3B8323CBC5}" type="doc">
      <dgm:prSet loTypeId="urn:microsoft.com/office/officeart/2005/8/layout/radial2" loCatId="" qsTypeId="urn:microsoft.com/office/officeart/2005/8/quickstyle/simple4" qsCatId="simple" csTypeId="urn:microsoft.com/office/officeart/2005/8/colors/colorful3" csCatId="colorful" phldr="1"/>
      <dgm:spPr/>
      <dgm:t>
        <a:bodyPr/>
        <a:lstStyle/>
        <a:p>
          <a:endParaRPr lang="en-US"/>
        </a:p>
      </dgm:t>
    </dgm:pt>
    <dgm:pt modelId="{03D9D386-39D0-204E-9FD6-2D1CA4F7689A}">
      <dgm:prSet phldrT="[Text]"/>
      <dgm:spPr/>
      <dgm:t>
        <a:bodyPr/>
        <a:lstStyle/>
        <a:p>
          <a:r>
            <a:rPr lang="en-US" dirty="0" smtClean="0"/>
            <a:t>Multiple Formats </a:t>
          </a:r>
          <a:endParaRPr lang="en-US" dirty="0"/>
        </a:p>
      </dgm:t>
    </dgm:pt>
    <dgm:pt modelId="{52354E6A-2F9E-B348-BB9C-934406A2AA6A}" type="parTrans" cxnId="{166F2202-0706-5546-899F-997DB5716AFE}">
      <dgm:prSet/>
      <dgm:spPr/>
      <dgm:t>
        <a:bodyPr/>
        <a:lstStyle/>
        <a:p>
          <a:endParaRPr lang="en-US"/>
        </a:p>
      </dgm:t>
    </dgm:pt>
    <dgm:pt modelId="{43F1A507-4691-6F44-ADB9-B7506F6878F7}" type="sibTrans" cxnId="{166F2202-0706-5546-899F-997DB5716AFE}">
      <dgm:prSet/>
      <dgm:spPr/>
      <dgm:t>
        <a:bodyPr/>
        <a:lstStyle/>
        <a:p>
          <a:endParaRPr lang="en-US"/>
        </a:p>
      </dgm:t>
    </dgm:pt>
    <dgm:pt modelId="{B56F7E0F-9D57-6E4A-9708-763876C9FD7C}">
      <dgm:prSet phldrT="[Text]"/>
      <dgm:spPr/>
      <dgm:t>
        <a:bodyPr/>
        <a:lstStyle/>
        <a:p>
          <a:r>
            <a:rPr lang="en-US" dirty="0" smtClean="0">
              <a:solidFill>
                <a:schemeClr val="bg1"/>
              </a:solidFill>
            </a:rPr>
            <a:t>Digital Content to Extend &amp; Provide New Ways to Experience</a:t>
          </a:r>
          <a:endParaRPr lang="en-US" dirty="0">
            <a:solidFill>
              <a:schemeClr val="bg1"/>
            </a:solidFill>
          </a:endParaRPr>
        </a:p>
      </dgm:t>
    </dgm:pt>
    <dgm:pt modelId="{C201D2C5-945B-A546-9E44-F6C0DD5184E3}" type="parTrans" cxnId="{F6EEBAE9-417F-5B49-B164-750A788E6285}">
      <dgm:prSet/>
      <dgm:spPr/>
      <dgm:t>
        <a:bodyPr/>
        <a:lstStyle/>
        <a:p>
          <a:endParaRPr lang="en-US"/>
        </a:p>
      </dgm:t>
    </dgm:pt>
    <dgm:pt modelId="{469F2ACA-7CE7-BD4C-9F8A-BA03984B95FF}" type="sibTrans" cxnId="{F6EEBAE9-417F-5B49-B164-750A788E6285}">
      <dgm:prSet/>
      <dgm:spPr/>
      <dgm:t>
        <a:bodyPr/>
        <a:lstStyle/>
        <a:p>
          <a:endParaRPr lang="en-US"/>
        </a:p>
      </dgm:t>
    </dgm:pt>
    <dgm:pt modelId="{6E36AF57-C5AF-5C4D-8F02-F066E57BE3EE}">
      <dgm:prSet phldrT="[Text]"/>
      <dgm:spPr/>
      <dgm:t>
        <a:bodyPr/>
        <a:lstStyle/>
        <a:p>
          <a:r>
            <a:rPr lang="en-US" dirty="0" smtClean="0"/>
            <a:t>Social Media</a:t>
          </a:r>
          <a:endParaRPr lang="en-US" dirty="0"/>
        </a:p>
      </dgm:t>
    </dgm:pt>
    <dgm:pt modelId="{F223E1B1-A474-8F49-A01A-07CD9AE5148E}" type="parTrans" cxnId="{BF501475-D300-6642-96D6-E60BD4446850}">
      <dgm:prSet/>
      <dgm:spPr/>
      <dgm:t>
        <a:bodyPr/>
        <a:lstStyle/>
        <a:p>
          <a:endParaRPr lang="en-US"/>
        </a:p>
      </dgm:t>
    </dgm:pt>
    <dgm:pt modelId="{2387333A-0BC9-F541-A249-A0148110D799}" type="sibTrans" cxnId="{BF501475-D300-6642-96D6-E60BD4446850}">
      <dgm:prSet/>
      <dgm:spPr/>
      <dgm:t>
        <a:bodyPr/>
        <a:lstStyle/>
        <a:p>
          <a:endParaRPr lang="en-US"/>
        </a:p>
      </dgm:t>
    </dgm:pt>
    <dgm:pt modelId="{B8D0522F-A2AA-514C-AB0B-7DACA299DBE1}">
      <dgm:prSet phldrT="[Text]"/>
      <dgm:spPr/>
      <dgm:t>
        <a:bodyPr/>
        <a:lstStyle/>
        <a:p>
          <a:r>
            <a:rPr lang="en-US" dirty="0" smtClean="0">
              <a:solidFill>
                <a:schemeClr val="bg1"/>
              </a:solidFill>
            </a:rPr>
            <a:t>Interaction</a:t>
          </a:r>
          <a:endParaRPr lang="en-US" dirty="0">
            <a:solidFill>
              <a:schemeClr val="bg1"/>
            </a:solidFill>
          </a:endParaRPr>
        </a:p>
      </dgm:t>
    </dgm:pt>
    <dgm:pt modelId="{99A0EEA0-1B6B-1348-8DF1-3CE3E6E81157}" type="parTrans" cxnId="{27F17611-2976-8945-B205-A4BCA17AA14A}">
      <dgm:prSet/>
      <dgm:spPr/>
      <dgm:t>
        <a:bodyPr/>
        <a:lstStyle/>
        <a:p>
          <a:endParaRPr lang="en-US"/>
        </a:p>
      </dgm:t>
    </dgm:pt>
    <dgm:pt modelId="{7D57775B-0660-BD48-862E-1EE9102CF3D7}" type="sibTrans" cxnId="{27F17611-2976-8945-B205-A4BCA17AA14A}">
      <dgm:prSet/>
      <dgm:spPr/>
      <dgm:t>
        <a:bodyPr/>
        <a:lstStyle/>
        <a:p>
          <a:endParaRPr lang="en-US"/>
        </a:p>
      </dgm:t>
    </dgm:pt>
    <dgm:pt modelId="{7204E99C-B93B-4646-8E09-231459BD072D}">
      <dgm:prSet phldrT="[Text]"/>
      <dgm:spPr/>
      <dgm:t>
        <a:bodyPr/>
        <a:lstStyle/>
        <a:p>
          <a:r>
            <a:rPr lang="en-US" dirty="0" smtClean="0">
              <a:solidFill>
                <a:schemeClr val="bg1"/>
              </a:solidFill>
            </a:rPr>
            <a:t>Communication</a:t>
          </a:r>
          <a:endParaRPr lang="en-US" dirty="0">
            <a:solidFill>
              <a:schemeClr val="bg1"/>
            </a:solidFill>
          </a:endParaRPr>
        </a:p>
      </dgm:t>
    </dgm:pt>
    <dgm:pt modelId="{2D352D72-114E-D644-A6F1-4C7858396BF9}" type="parTrans" cxnId="{ED931B7B-8900-BA45-8621-41719B3C7797}">
      <dgm:prSet/>
      <dgm:spPr/>
      <dgm:t>
        <a:bodyPr/>
        <a:lstStyle/>
        <a:p>
          <a:endParaRPr lang="en-US"/>
        </a:p>
      </dgm:t>
    </dgm:pt>
    <dgm:pt modelId="{A1EB8ABF-76A6-0F4E-A050-4797A0293A26}" type="sibTrans" cxnId="{ED931B7B-8900-BA45-8621-41719B3C7797}">
      <dgm:prSet/>
      <dgm:spPr/>
      <dgm:t>
        <a:bodyPr/>
        <a:lstStyle/>
        <a:p>
          <a:endParaRPr lang="en-US"/>
        </a:p>
      </dgm:t>
    </dgm:pt>
    <dgm:pt modelId="{CCDE37DF-EEB0-7040-B5C8-EAA0A733F7E1}">
      <dgm:prSet phldrT="[Text]"/>
      <dgm:spPr/>
      <dgm:t>
        <a:bodyPr/>
        <a:lstStyle/>
        <a:p>
          <a:r>
            <a:rPr lang="en-US" dirty="0" smtClean="0">
              <a:solidFill>
                <a:schemeClr val="bg1"/>
              </a:solidFill>
            </a:rPr>
            <a:t>Demonstration </a:t>
          </a:r>
          <a:endParaRPr lang="en-US" dirty="0">
            <a:solidFill>
              <a:schemeClr val="bg1"/>
            </a:solidFill>
          </a:endParaRPr>
        </a:p>
      </dgm:t>
    </dgm:pt>
    <dgm:pt modelId="{A0BB58C4-9B91-C64C-AB6D-CECBEB463951}" type="parTrans" cxnId="{3A1666B9-E232-084E-AFCB-C60E9924C566}">
      <dgm:prSet/>
      <dgm:spPr/>
      <dgm:t>
        <a:bodyPr/>
        <a:lstStyle/>
        <a:p>
          <a:endParaRPr lang="en-US"/>
        </a:p>
      </dgm:t>
    </dgm:pt>
    <dgm:pt modelId="{AB9C1622-B252-1846-9F3F-383CF9E6F52F}" type="sibTrans" cxnId="{3A1666B9-E232-084E-AFCB-C60E9924C566}">
      <dgm:prSet/>
      <dgm:spPr/>
      <dgm:t>
        <a:bodyPr/>
        <a:lstStyle/>
        <a:p>
          <a:endParaRPr lang="en-US"/>
        </a:p>
      </dgm:t>
    </dgm:pt>
    <dgm:pt modelId="{09B7D6A9-8EF9-BC42-99F8-EFC0FD71C09D}">
      <dgm:prSet phldrT="[Text]"/>
      <dgm:spPr/>
      <dgm:t>
        <a:bodyPr/>
        <a:lstStyle/>
        <a:p>
          <a:r>
            <a:rPr lang="en-US" dirty="0" smtClean="0">
              <a:solidFill>
                <a:schemeClr val="bg1"/>
              </a:solidFill>
            </a:rPr>
            <a:t>Connection </a:t>
          </a:r>
          <a:endParaRPr lang="en-US" dirty="0">
            <a:solidFill>
              <a:schemeClr val="bg1"/>
            </a:solidFill>
          </a:endParaRPr>
        </a:p>
      </dgm:t>
    </dgm:pt>
    <dgm:pt modelId="{6E475245-6161-124A-B6C7-E5682D1D96ED}" type="parTrans" cxnId="{AFC1E85F-09BC-274F-9D5C-260CD35AAB4F}">
      <dgm:prSet/>
      <dgm:spPr/>
      <dgm:t>
        <a:bodyPr/>
        <a:lstStyle/>
        <a:p>
          <a:endParaRPr lang="en-US"/>
        </a:p>
      </dgm:t>
    </dgm:pt>
    <dgm:pt modelId="{8ACFE555-FA26-FD44-846E-6254428F2FC7}" type="sibTrans" cxnId="{AFC1E85F-09BC-274F-9D5C-260CD35AAB4F}">
      <dgm:prSet/>
      <dgm:spPr/>
      <dgm:t>
        <a:bodyPr/>
        <a:lstStyle/>
        <a:p>
          <a:endParaRPr lang="en-US"/>
        </a:p>
      </dgm:t>
    </dgm:pt>
    <dgm:pt modelId="{B045C896-C524-8C47-A976-AAE6858B87BF}">
      <dgm:prSet phldrT="[Text]"/>
      <dgm:spPr/>
      <dgm:t>
        <a:bodyPr/>
        <a:lstStyle/>
        <a:p>
          <a:r>
            <a:rPr lang="en-US" dirty="0" smtClean="0">
              <a:solidFill>
                <a:schemeClr val="bg1"/>
              </a:solidFill>
            </a:rPr>
            <a:t>Gathered</a:t>
          </a:r>
          <a:endParaRPr lang="en-US" dirty="0">
            <a:solidFill>
              <a:schemeClr val="bg1"/>
            </a:solidFill>
          </a:endParaRPr>
        </a:p>
      </dgm:t>
    </dgm:pt>
    <dgm:pt modelId="{884730AB-DB7B-2F49-996E-5328506F6610}" type="parTrans" cxnId="{71806C47-1146-1F43-96AC-103195BDF66D}">
      <dgm:prSet/>
      <dgm:spPr/>
      <dgm:t>
        <a:bodyPr/>
        <a:lstStyle/>
        <a:p>
          <a:endParaRPr lang="en-US"/>
        </a:p>
      </dgm:t>
    </dgm:pt>
    <dgm:pt modelId="{20009AA1-CB57-F640-A82D-89A2EB24CA40}" type="sibTrans" cxnId="{71806C47-1146-1F43-96AC-103195BDF66D}">
      <dgm:prSet/>
      <dgm:spPr/>
      <dgm:t>
        <a:bodyPr/>
        <a:lstStyle/>
        <a:p>
          <a:endParaRPr lang="en-US"/>
        </a:p>
      </dgm:t>
    </dgm:pt>
    <dgm:pt modelId="{C0685E89-33E7-344A-963A-CCF39ACB8358}">
      <dgm:prSet phldrT="[Text]"/>
      <dgm:spPr/>
      <dgm:t>
        <a:bodyPr/>
        <a:lstStyle/>
        <a:p>
          <a:r>
            <a:rPr lang="en-US" dirty="0" smtClean="0"/>
            <a:t>Website</a:t>
          </a:r>
          <a:endParaRPr lang="en-US" dirty="0"/>
        </a:p>
      </dgm:t>
    </dgm:pt>
    <dgm:pt modelId="{7AE520DB-4DE2-7046-BF88-5C4DAB4BA730}" type="parTrans" cxnId="{05EC3982-8552-9C40-B050-841D7090F2D5}">
      <dgm:prSet/>
      <dgm:spPr/>
      <dgm:t>
        <a:bodyPr/>
        <a:lstStyle/>
        <a:p>
          <a:endParaRPr lang="en-US"/>
        </a:p>
      </dgm:t>
    </dgm:pt>
    <dgm:pt modelId="{D1E520AA-C795-E449-B099-FA3284088913}" type="sibTrans" cxnId="{05EC3982-8552-9C40-B050-841D7090F2D5}">
      <dgm:prSet/>
      <dgm:spPr/>
      <dgm:t>
        <a:bodyPr/>
        <a:lstStyle/>
        <a:p>
          <a:endParaRPr lang="en-US"/>
        </a:p>
      </dgm:t>
    </dgm:pt>
    <dgm:pt modelId="{09B2E712-5509-0E4C-A83C-3FF41766F78B}">
      <dgm:prSet phldrT="[Text]"/>
      <dgm:spPr/>
      <dgm:t>
        <a:bodyPr/>
        <a:lstStyle/>
        <a:p>
          <a:r>
            <a:rPr lang="en-US" dirty="0" smtClean="0">
              <a:solidFill>
                <a:schemeClr val="bg1"/>
              </a:solidFill>
            </a:rPr>
            <a:t>Small Group</a:t>
          </a:r>
          <a:endParaRPr lang="en-US" dirty="0">
            <a:solidFill>
              <a:schemeClr val="bg1"/>
            </a:solidFill>
          </a:endParaRPr>
        </a:p>
      </dgm:t>
    </dgm:pt>
    <dgm:pt modelId="{CE2506DE-F1AB-8F41-BE59-1A672B2D676B}" type="parTrans" cxnId="{A4533ECD-D212-2944-9781-C1E59BDC5EB4}">
      <dgm:prSet/>
      <dgm:spPr/>
      <dgm:t>
        <a:bodyPr/>
        <a:lstStyle/>
        <a:p>
          <a:endParaRPr lang="en-US"/>
        </a:p>
      </dgm:t>
    </dgm:pt>
    <dgm:pt modelId="{5A1DB04D-9D61-5D4A-A050-C25F4DD110C6}" type="sibTrans" cxnId="{A4533ECD-D212-2944-9781-C1E59BDC5EB4}">
      <dgm:prSet/>
      <dgm:spPr/>
      <dgm:t>
        <a:bodyPr/>
        <a:lstStyle/>
        <a:p>
          <a:endParaRPr lang="en-US"/>
        </a:p>
      </dgm:t>
    </dgm:pt>
    <dgm:pt modelId="{D26F58A8-BEF2-EE4E-ABAE-1EDAB493420F}">
      <dgm:prSet phldrT="[Text]"/>
      <dgm:spPr/>
      <dgm:t>
        <a:bodyPr/>
        <a:lstStyle/>
        <a:p>
          <a:r>
            <a:rPr lang="en-US" dirty="0" smtClean="0">
              <a:solidFill>
                <a:schemeClr val="bg1"/>
              </a:solidFill>
            </a:rPr>
            <a:t>Independent</a:t>
          </a:r>
          <a:endParaRPr lang="en-US" dirty="0">
            <a:solidFill>
              <a:schemeClr val="bg1"/>
            </a:solidFill>
          </a:endParaRPr>
        </a:p>
      </dgm:t>
    </dgm:pt>
    <dgm:pt modelId="{AA6E72CC-4A7E-C34C-8240-CCB5A3611869}" type="parTrans" cxnId="{634B1682-E8C3-214B-A198-5B5FCD6C04CB}">
      <dgm:prSet/>
      <dgm:spPr/>
      <dgm:t>
        <a:bodyPr/>
        <a:lstStyle/>
        <a:p>
          <a:endParaRPr lang="en-US"/>
        </a:p>
      </dgm:t>
    </dgm:pt>
    <dgm:pt modelId="{90D112FD-0F52-F64F-810F-08C2E7EE8A6F}" type="sibTrans" cxnId="{634B1682-E8C3-214B-A198-5B5FCD6C04CB}">
      <dgm:prSet/>
      <dgm:spPr/>
      <dgm:t>
        <a:bodyPr/>
        <a:lstStyle/>
        <a:p>
          <a:endParaRPr lang="en-US"/>
        </a:p>
      </dgm:t>
    </dgm:pt>
    <dgm:pt modelId="{9617E4D4-38F0-494A-8556-AAA66592C4E4}">
      <dgm:prSet phldrT="[Text]"/>
      <dgm:spPr/>
      <dgm:t>
        <a:bodyPr/>
        <a:lstStyle/>
        <a:p>
          <a:r>
            <a:rPr lang="en-US" dirty="0" smtClean="0">
              <a:solidFill>
                <a:schemeClr val="bg1"/>
              </a:solidFill>
            </a:rPr>
            <a:t>Online</a:t>
          </a:r>
          <a:endParaRPr lang="en-US" dirty="0">
            <a:solidFill>
              <a:schemeClr val="bg1"/>
            </a:solidFill>
          </a:endParaRPr>
        </a:p>
      </dgm:t>
    </dgm:pt>
    <dgm:pt modelId="{5D1C9747-B221-9841-9ECA-9B51DEF1B6A8}" type="parTrans" cxnId="{6806154F-8F22-3640-A3B1-DB15CCA67E71}">
      <dgm:prSet/>
      <dgm:spPr/>
      <dgm:t>
        <a:bodyPr/>
        <a:lstStyle/>
        <a:p>
          <a:endParaRPr lang="en-US"/>
        </a:p>
      </dgm:t>
    </dgm:pt>
    <dgm:pt modelId="{0A3058A6-56FF-2E41-9069-987038B87749}" type="sibTrans" cxnId="{6806154F-8F22-3640-A3B1-DB15CCA67E71}">
      <dgm:prSet/>
      <dgm:spPr/>
      <dgm:t>
        <a:bodyPr/>
        <a:lstStyle/>
        <a:p>
          <a:endParaRPr lang="en-US"/>
        </a:p>
      </dgm:t>
    </dgm:pt>
    <dgm:pt modelId="{CDEE20BC-877F-BA41-9BFA-7327A34256FF}" type="pres">
      <dgm:prSet presAssocID="{36CC515D-72C8-104D-A9BC-BD3B8323CBC5}" presName="composite" presStyleCnt="0">
        <dgm:presLayoutVars>
          <dgm:chMax val="5"/>
          <dgm:dir/>
          <dgm:animLvl val="ctr"/>
          <dgm:resizeHandles val="exact"/>
        </dgm:presLayoutVars>
      </dgm:prSet>
      <dgm:spPr/>
      <dgm:t>
        <a:bodyPr/>
        <a:lstStyle/>
        <a:p>
          <a:endParaRPr lang="en-US"/>
        </a:p>
      </dgm:t>
    </dgm:pt>
    <dgm:pt modelId="{E8C6EF71-7DEC-5F4B-A78F-9A311155C547}" type="pres">
      <dgm:prSet presAssocID="{36CC515D-72C8-104D-A9BC-BD3B8323CBC5}" presName="cycle" presStyleCnt="0"/>
      <dgm:spPr/>
      <dgm:t>
        <a:bodyPr/>
        <a:lstStyle/>
        <a:p>
          <a:endParaRPr lang="en-US"/>
        </a:p>
      </dgm:t>
    </dgm:pt>
    <dgm:pt modelId="{2CAC7725-43DE-6041-8DFE-DDE68B660D78}" type="pres">
      <dgm:prSet presAssocID="{36CC515D-72C8-104D-A9BC-BD3B8323CBC5}" presName="centerShape" presStyleCnt="0"/>
      <dgm:spPr/>
      <dgm:t>
        <a:bodyPr/>
        <a:lstStyle/>
        <a:p>
          <a:endParaRPr lang="en-US"/>
        </a:p>
      </dgm:t>
    </dgm:pt>
    <dgm:pt modelId="{7FC8E825-FF77-8642-BB40-1375C55C3C0D}" type="pres">
      <dgm:prSet presAssocID="{36CC515D-72C8-104D-A9BC-BD3B8323CBC5}" presName="connSite" presStyleLbl="node1" presStyleIdx="0" presStyleCnt="4"/>
      <dgm:spPr/>
      <dgm:t>
        <a:bodyPr/>
        <a:lstStyle/>
        <a:p>
          <a:endParaRPr lang="en-US"/>
        </a:p>
      </dgm:t>
    </dgm:pt>
    <dgm:pt modelId="{5BB586AE-F6D0-964A-A481-384F2DE87619}" type="pres">
      <dgm:prSet presAssocID="{36CC515D-72C8-104D-A9BC-BD3B8323CBC5}" presName="visible" presStyleLbl="node1" presStyleIdx="0" presStyleCnt="4" custScaleX="76913" custScaleY="76545"/>
      <dgm:spPr/>
      <dgm:t>
        <a:bodyPr/>
        <a:lstStyle/>
        <a:p>
          <a:endParaRPr lang="en-US"/>
        </a:p>
      </dgm:t>
    </dgm:pt>
    <dgm:pt modelId="{A0313E5D-B2DC-B448-90DD-89C3614DEA46}" type="pres">
      <dgm:prSet presAssocID="{52354E6A-2F9E-B348-BB9C-934406A2AA6A}" presName="Name25" presStyleLbl="parChTrans1D1" presStyleIdx="0" presStyleCnt="3"/>
      <dgm:spPr/>
      <dgm:t>
        <a:bodyPr/>
        <a:lstStyle/>
        <a:p>
          <a:endParaRPr lang="en-US"/>
        </a:p>
      </dgm:t>
    </dgm:pt>
    <dgm:pt modelId="{90CB3FA7-CFAC-B94C-B679-6A4DC4E3681A}" type="pres">
      <dgm:prSet presAssocID="{03D9D386-39D0-204E-9FD6-2D1CA4F7689A}" presName="node" presStyleCnt="0"/>
      <dgm:spPr/>
      <dgm:t>
        <a:bodyPr/>
        <a:lstStyle/>
        <a:p>
          <a:endParaRPr lang="en-US"/>
        </a:p>
      </dgm:t>
    </dgm:pt>
    <dgm:pt modelId="{7AE7AC6D-4150-EA45-9046-45F4E2636CD3}" type="pres">
      <dgm:prSet presAssocID="{03D9D386-39D0-204E-9FD6-2D1CA4F7689A}" presName="parentNode" presStyleLbl="node1" presStyleIdx="1" presStyleCnt="4">
        <dgm:presLayoutVars>
          <dgm:chMax val="1"/>
          <dgm:bulletEnabled val="1"/>
        </dgm:presLayoutVars>
      </dgm:prSet>
      <dgm:spPr/>
      <dgm:t>
        <a:bodyPr/>
        <a:lstStyle/>
        <a:p>
          <a:endParaRPr lang="en-US"/>
        </a:p>
      </dgm:t>
    </dgm:pt>
    <dgm:pt modelId="{9985F312-F77A-F841-B4F4-32AA0CD72FED}" type="pres">
      <dgm:prSet presAssocID="{03D9D386-39D0-204E-9FD6-2D1CA4F7689A}" presName="childNode" presStyleLbl="revTx" presStyleIdx="0" presStyleCnt="3">
        <dgm:presLayoutVars>
          <dgm:bulletEnabled val="1"/>
        </dgm:presLayoutVars>
      </dgm:prSet>
      <dgm:spPr/>
      <dgm:t>
        <a:bodyPr/>
        <a:lstStyle/>
        <a:p>
          <a:endParaRPr lang="en-US"/>
        </a:p>
      </dgm:t>
    </dgm:pt>
    <dgm:pt modelId="{0027E72E-9382-3840-ACA6-90C37E217421}" type="pres">
      <dgm:prSet presAssocID="{7AE520DB-4DE2-7046-BF88-5C4DAB4BA730}" presName="Name25" presStyleLbl="parChTrans1D1" presStyleIdx="1" presStyleCnt="3"/>
      <dgm:spPr/>
      <dgm:t>
        <a:bodyPr/>
        <a:lstStyle/>
        <a:p>
          <a:endParaRPr lang="en-US"/>
        </a:p>
      </dgm:t>
    </dgm:pt>
    <dgm:pt modelId="{179658FD-3C14-034F-A192-F538C0CCE4F0}" type="pres">
      <dgm:prSet presAssocID="{C0685E89-33E7-344A-963A-CCF39ACB8358}" presName="node" presStyleCnt="0"/>
      <dgm:spPr/>
    </dgm:pt>
    <dgm:pt modelId="{F15A4B94-9951-464D-9666-7EAACC9810BB}" type="pres">
      <dgm:prSet presAssocID="{C0685E89-33E7-344A-963A-CCF39ACB8358}" presName="parentNode" presStyleLbl="node1" presStyleIdx="2" presStyleCnt="4">
        <dgm:presLayoutVars>
          <dgm:chMax val="1"/>
          <dgm:bulletEnabled val="1"/>
        </dgm:presLayoutVars>
      </dgm:prSet>
      <dgm:spPr/>
      <dgm:t>
        <a:bodyPr/>
        <a:lstStyle/>
        <a:p>
          <a:endParaRPr lang="en-US"/>
        </a:p>
      </dgm:t>
    </dgm:pt>
    <dgm:pt modelId="{D866055B-B8E4-694E-A8A3-B6AFF34EED42}" type="pres">
      <dgm:prSet presAssocID="{C0685E89-33E7-344A-963A-CCF39ACB8358}" presName="childNode" presStyleLbl="revTx" presStyleIdx="1" presStyleCnt="3">
        <dgm:presLayoutVars>
          <dgm:bulletEnabled val="1"/>
        </dgm:presLayoutVars>
      </dgm:prSet>
      <dgm:spPr/>
      <dgm:t>
        <a:bodyPr/>
        <a:lstStyle/>
        <a:p>
          <a:endParaRPr lang="en-US"/>
        </a:p>
      </dgm:t>
    </dgm:pt>
    <dgm:pt modelId="{37220DEB-85B2-F447-B878-1576736E3FAF}" type="pres">
      <dgm:prSet presAssocID="{F223E1B1-A474-8F49-A01A-07CD9AE5148E}" presName="Name25" presStyleLbl="parChTrans1D1" presStyleIdx="2" presStyleCnt="3"/>
      <dgm:spPr/>
      <dgm:t>
        <a:bodyPr/>
        <a:lstStyle/>
        <a:p>
          <a:endParaRPr lang="en-US"/>
        </a:p>
      </dgm:t>
    </dgm:pt>
    <dgm:pt modelId="{59227884-0BBB-0F48-8573-D6CA7C7D9EBB}" type="pres">
      <dgm:prSet presAssocID="{6E36AF57-C5AF-5C4D-8F02-F066E57BE3EE}" presName="node" presStyleCnt="0"/>
      <dgm:spPr/>
      <dgm:t>
        <a:bodyPr/>
        <a:lstStyle/>
        <a:p>
          <a:endParaRPr lang="en-US"/>
        </a:p>
      </dgm:t>
    </dgm:pt>
    <dgm:pt modelId="{CF2A862B-328E-9448-8628-100254D5AECD}" type="pres">
      <dgm:prSet presAssocID="{6E36AF57-C5AF-5C4D-8F02-F066E57BE3EE}" presName="parentNode" presStyleLbl="node1" presStyleIdx="3" presStyleCnt="4">
        <dgm:presLayoutVars>
          <dgm:chMax val="1"/>
          <dgm:bulletEnabled val="1"/>
        </dgm:presLayoutVars>
      </dgm:prSet>
      <dgm:spPr/>
      <dgm:t>
        <a:bodyPr/>
        <a:lstStyle/>
        <a:p>
          <a:endParaRPr lang="en-US"/>
        </a:p>
      </dgm:t>
    </dgm:pt>
    <dgm:pt modelId="{2EC996B5-4385-EB47-AE6E-3E8988DE52BB}" type="pres">
      <dgm:prSet presAssocID="{6E36AF57-C5AF-5C4D-8F02-F066E57BE3EE}" presName="childNode" presStyleLbl="revTx" presStyleIdx="2" presStyleCnt="3">
        <dgm:presLayoutVars>
          <dgm:bulletEnabled val="1"/>
        </dgm:presLayoutVars>
      </dgm:prSet>
      <dgm:spPr/>
      <dgm:t>
        <a:bodyPr/>
        <a:lstStyle/>
        <a:p>
          <a:endParaRPr lang="en-US"/>
        </a:p>
      </dgm:t>
    </dgm:pt>
  </dgm:ptLst>
  <dgm:cxnLst>
    <dgm:cxn modelId="{4D3AE927-E27D-7B4A-84CA-AC9C7665A50A}" type="presOf" srcId="{7204E99C-B93B-4646-8E09-231459BD072D}" destId="{2EC996B5-4385-EB47-AE6E-3E8988DE52BB}" srcOrd="0" destOrd="2" presId="urn:microsoft.com/office/officeart/2005/8/layout/radial2"/>
    <dgm:cxn modelId="{ACA37BDE-F828-794E-B148-6B4427C6111D}" type="presOf" srcId="{09B7D6A9-8EF9-BC42-99F8-EFC0FD71C09D}" destId="{2EC996B5-4385-EB47-AE6E-3E8988DE52BB}" srcOrd="0" destOrd="1" presId="urn:microsoft.com/office/officeart/2005/8/layout/radial2"/>
    <dgm:cxn modelId="{6806154F-8F22-3640-A3B1-DB15CCA67E71}" srcId="{03D9D386-39D0-204E-9FD6-2D1CA4F7689A}" destId="{9617E4D4-38F0-494A-8556-AAA66592C4E4}" srcOrd="3" destOrd="0" parTransId="{5D1C9747-B221-9841-9ECA-9B51DEF1B6A8}" sibTransId="{0A3058A6-56FF-2E41-9069-987038B87749}"/>
    <dgm:cxn modelId="{C23E641B-5015-8D49-8428-409DFDD99A4D}" type="presOf" srcId="{B8D0522F-A2AA-514C-AB0B-7DACA299DBE1}" destId="{2EC996B5-4385-EB47-AE6E-3E8988DE52BB}" srcOrd="0" destOrd="0" presId="urn:microsoft.com/office/officeart/2005/8/layout/radial2"/>
    <dgm:cxn modelId="{F3C6D5A0-ECA8-2845-8553-6C0379845373}" type="presOf" srcId="{7AE520DB-4DE2-7046-BF88-5C4DAB4BA730}" destId="{0027E72E-9382-3840-ACA6-90C37E217421}" srcOrd="0" destOrd="0" presId="urn:microsoft.com/office/officeart/2005/8/layout/radial2"/>
    <dgm:cxn modelId="{71806C47-1146-1F43-96AC-103195BDF66D}" srcId="{03D9D386-39D0-204E-9FD6-2D1CA4F7689A}" destId="{B045C896-C524-8C47-A976-AAE6858B87BF}" srcOrd="0" destOrd="0" parTransId="{884730AB-DB7B-2F49-996E-5328506F6610}" sibTransId="{20009AA1-CB57-F640-A82D-89A2EB24CA40}"/>
    <dgm:cxn modelId="{60A73951-1DD7-4F4B-84E8-84055ACFC0A1}" type="presOf" srcId="{6E36AF57-C5AF-5C4D-8F02-F066E57BE3EE}" destId="{CF2A862B-328E-9448-8628-100254D5AECD}" srcOrd="0" destOrd="0" presId="urn:microsoft.com/office/officeart/2005/8/layout/radial2"/>
    <dgm:cxn modelId="{BF501475-D300-6642-96D6-E60BD4446850}" srcId="{36CC515D-72C8-104D-A9BC-BD3B8323CBC5}" destId="{6E36AF57-C5AF-5C4D-8F02-F066E57BE3EE}" srcOrd="2" destOrd="0" parTransId="{F223E1B1-A474-8F49-A01A-07CD9AE5148E}" sibTransId="{2387333A-0BC9-F541-A249-A0148110D799}"/>
    <dgm:cxn modelId="{634B1682-E8C3-214B-A198-5B5FCD6C04CB}" srcId="{03D9D386-39D0-204E-9FD6-2D1CA4F7689A}" destId="{D26F58A8-BEF2-EE4E-ABAE-1EDAB493420F}" srcOrd="2" destOrd="0" parTransId="{AA6E72CC-4A7E-C34C-8240-CCB5A3611869}" sibTransId="{90D112FD-0F52-F64F-810F-08C2E7EE8A6F}"/>
    <dgm:cxn modelId="{9785406A-A71A-DE4A-B4D1-57BB7ABCB6CD}" type="presOf" srcId="{CCDE37DF-EEB0-7040-B5C8-EAA0A733F7E1}" destId="{2EC996B5-4385-EB47-AE6E-3E8988DE52BB}" srcOrd="0" destOrd="3" presId="urn:microsoft.com/office/officeart/2005/8/layout/radial2"/>
    <dgm:cxn modelId="{B618B3DF-1E7E-0D47-8BD2-F0899DB9F0E7}" type="presOf" srcId="{9617E4D4-38F0-494A-8556-AAA66592C4E4}" destId="{9985F312-F77A-F841-B4F4-32AA0CD72FED}" srcOrd="0" destOrd="3" presId="urn:microsoft.com/office/officeart/2005/8/layout/radial2"/>
    <dgm:cxn modelId="{166F2202-0706-5546-899F-997DB5716AFE}" srcId="{36CC515D-72C8-104D-A9BC-BD3B8323CBC5}" destId="{03D9D386-39D0-204E-9FD6-2D1CA4F7689A}" srcOrd="0" destOrd="0" parTransId="{52354E6A-2F9E-B348-BB9C-934406A2AA6A}" sibTransId="{43F1A507-4691-6F44-ADB9-B7506F6878F7}"/>
    <dgm:cxn modelId="{9FB05B85-1E5C-7844-8185-31A16639F5C3}" type="presOf" srcId="{B045C896-C524-8C47-A976-AAE6858B87BF}" destId="{9985F312-F77A-F841-B4F4-32AA0CD72FED}" srcOrd="0" destOrd="0" presId="urn:microsoft.com/office/officeart/2005/8/layout/radial2"/>
    <dgm:cxn modelId="{F1BD8353-B6BA-8A46-9FA0-5287BE6760EE}" type="presOf" srcId="{F223E1B1-A474-8F49-A01A-07CD9AE5148E}" destId="{37220DEB-85B2-F447-B878-1576736E3FAF}" srcOrd="0" destOrd="0" presId="urn:microsoft.com/office/officeart/2005/8/layout/radial2"/>
    <dgm:cxn modelId="{23615BB7-E90A-364D-A28E-45A223737370}" type="presOf" srcId="{B56F7E0F-9D57-6E4A-9708-763876C9FD7C}" destId="{D866055B-B8E4-694E-A8A3-B6AFF34EED42}" srcOrd="0" destOrd="0" presId="urn:microsoft.com/office/officeart/2005/8/layout/radial2"/>
    <dgm:cxn modelId="{05EC3982-8552-9C40-B050-841D7090F2D5}" srcId="{36CC515D-72C8-104D-A9BC-BD3B8323CBC5}" destId="{C0685E89-33E7-344A-963A-CCF39ACB8358}" srcOrd="1" destOrd="0" parTransId="{7AE520DB-4DE2-7046-BF88-5C4DAB4BA730}" sibTransId="{D1E520AA-C795-E449-B099-FA3284088913}"/>
    <dgm:cxn modelId="{C002714B-5CCF-6541-A709-C3CFAF3DE6B7}" type="presOf" srcId="{C0685E89-33E7-344A-963A-CCF39ACB8358}" destId="{F15A4B94-9951-464D-9666-7EAACC9810BB}" srcOrd="0" destOrd="0" presId="urn:microsoft.com/office/officeart/2005/8/layout/radial2"/>
    <dgm:cxn modelId="{BD7F9F26-6E7A-7A4B-8937-36B9873151F4}" type="presOf" srcId="{09B2E712-5509-0E4C-A83C-3FF41766F78B}" destId="{9985F312-F77A-F841-B4F4-32AA0CD72FED}" srcOrd="0" destOrd="1" presId="urn:microsoft.com/office/officeart/2005/8/layout/radial2"/>
    <dgm:cxn modelId="{3A1666B9-E232-084E-AFCB-C60E9924C566}" srcId="{6E36AF57-C5AF-5C4D-8F02-F066E57BE3EE}" destId="{CCDE37DF-EEB0-7040-B5C8-EAA0A733F7E1}" srcOrd="3" destOrd="0" parTransId="{A0BB58C4-9B91-C64C-AB6D-CECBEB463951}" sibTransId="{AB9C1622-B252-1846-9F3F-383CF9E6F52F}"/>
    <dgm:cxn modelId="{27F17611-2976-8945-B205-A4BCA17AA14A}" srcId="{6E36AF57-C5AF-5C4D-8F02-F066E57BE3EE}" destId="{B8D0522F-A2AA-514C-AB0B-7DACA299DBE1}" srcOrd="0" destOrd="0" parTransId="{99A0EEA0-1B6B-1348-8DF1-3CE3E6E81157}" sibTransId="{7D57775B-0660-BD48-862E-1EE9102CF3D7}"/>
    <dgm:cxn modelId="{0340C133-C2BF-BF4C-A4C9-426A6EDBD992}" type="presOf" srcId="{52354E6A-2F9E-B348-BB9C-934406A2AA6A}" destId="{A0313E5D-B2DC-B448-90DD-89C3614DEA46}" srcOrd="0" destOrd="0" presId="urn:microsoft.com/office/officeart/2005/8/layout/radial2"/>
    <dgm:cxn modelId="{2194FF0F-9DBE-7F43-8DB8-83332A92B228}" type="presOf" srcId="{03D9D386-39D0-204E-9FD6-2D1CA4F7689A}" destId="{7AE7AC6D-4150-EA45-9046-45F4E2636CD3}" srcOrd="0" destOrd="0" presId="urn:microsoft.com/office/officeart/2005/8/layout/radial2"/>
    <dgm:cxn modelId="{1E30C3A0-9A5F-324D-9533-B6054008AD6E}" type="presOf" srcId="{36CC515D-72C8-104D-A9BC-BD3B8323CBC5}" destId="{CDEE20BC-877F-BA41-9BFA-7327A34256FF}" srcOrd="0" destOrd="0" presId="urn:microsoft.com/office/officeart/2005/8/layout/radial2"/>
    <dgm:cxn modelId="{ED931B7B-8900-BA45-8621-41719B3C7797}" srcId="{6E36AF57-C5AF-5C4D-8F02-F066E57BE3EE}" destId="{7204E99C-B93B-4646-8E09-231459BD072D}" srcOrd="2" destOrd="0" parTransId="{2D352D72-114E-D644-A6F1-4C7858396BF9}" sibTransId="{A1EB8ABF-76A6-0F4E-A050-4797A0293A26}"/>
    <dgm:cxn modelId="{A4533ECD-D212-2944-9781-C1E59BDC5EB4}" srcId="{03D9D386-39D0-204E-9FD6-2D1CA4F7689A}" destId="{09B2E712-5509-0E4C-A83C-3FF41766F78B}" srcOrd="1" destOrd="0" parTransId="{CE2506DE-F1AB-8F41-BE59-1A672B2D676B}" sibTransId="{5A1DB04D-9D61-5D4A-A050-C25F4DD110C6}"/>
    <dgm:cxn modelId="{F6EEBAE9-417F-5B49-B164-750A788E6285}" srcId="{C0685E89-33E7-344A-963A-CCF39ACB8358}" destId="{B56F7E0F-9D57-6E4A-9708-763876C9FD7C}" srcOrd="0" destOrd="0" parTransId="{C201D2C5-945B-A546-9E44-F6C0DD5184E3}" sibTransId="{469F2ACA-7CE7-BD4C-9F8A-BA03984B95FF}"/>
    <dgm:cxn modelId="{AFC1E85F-09BC-274F-9D5C-260CD35AAB4F}" srcId="{6E36AF57-C5AF-5C4D-8F02-F066E57BE3EE}" destId="{09B7D6A9-8EF9-BC42-99F8-EFC0FD71C09D}" srcOrd="1" destOrd="0" parTransId="{6E475245-6161-124A-B6C7-E5682D1D96ED}" sibTransId="{8ACFE555-FA26-FD44-846E-6254428F2FC7}"/>
    <dgm:cxn modelId="{389A15D6-31C9-B546-AF2E-AB4F478D8BDE}" type="presOf" srcId="{D26F58A8-BEF2-EE4E-ABAE-1EDAB493420F}" destId="{9985F312-F77A-F841-B4F4-32AA0CD72FED}" srcOrd="0" destOrd="2" presId="urn:microsoft.com/office/officeart/2005/8/layout/radial2"/>
    <dgm:cxn modelId="{AFF2D607-DA04-F54A-99D3-23D3D48FDA92}" type="presParOf" srcId="{CDEE20BC-877F-BA41-9BFA-7327A34256FF}" destId="{E8C6EF71-7DEC-5F4B-A78F-9A311155C547}" srcOrd="0" destOrd="0" presId="urn:microsoft.com/office/officeart/2005/8/layout/radial2"/>
    <dgm:cxn modelId="{2561D118-177C-5D4C-9438-32C72512A91D}" type="presParOf" srcId="{E8C6EF71-7DEC-5F4B-A78F-9A311155C547}" destId="{2CAC7725-43DE-6041-8DFE-DDE68B660D78}" srcOrd="0" destOrd="0" presId="urn:microsoft.com/office/officeart/2005/8/layout/radial2"/>
    <dgm:cxn modelId="{B6829EA4-FFFB-B141-81CE-27D2F3EE5C14}" type="presParOf" srcId="{2CAC7725-43DE-6041-8DFE-DDE68B660D78}" destId="{7FC8E825-FF77-8642-BB40-1375C55C3C0D}" srcOrd="0" destOrd="0" presId="urn:microsoft.com/office/officeart/2005/8/layout/radial2"/>
    <dgm:cxn modelId="{28BA225F-C9E0-E64F-A9ED-A8948C63F8BC}" type="presParOf" srcId="{2CAC7725-43DE-6041-8DFE-DDE68B660D78}" destId="{5BB586AE-F6D0-964A-A481-384F2DE87619}" srcOrd="1" destOrd="0" presId="urn:microsoft.com/office/officeart/2005/8/layout/radial2"/>
    <dgm:cxn modelId="{879F9A78-BABD-4A49-B15C-E7CB8A50E97D}" type="presParOf" srcId="{E8C6EF71-7DEC-5F4B-A78F-9A311155C547}" destId="{A0313E5D-B2DC-B448-90DD-89C3614DEA46}" srcOrd="1" destOrd="0" presId="urn:microsoft.com/office/officeart/2005/8/layout/radial2"/>
    <dgm:cxn modelId="{73F57844-0144-5841-95F0-6791ACA28EF5}" type="presParOf" srcId="{E8C6EF71-7DEC-5F4B-A78F-9A311155C547}" destId="{90CB3FA7-CFAC-B94C-B679-6A4DC4E3681A}" srcOrd="2" destOrd="0" presId="urn:microsoft.com/office/officeart/2005/8/layout/radial2"/>
    <dgm:cxn modelId="{6A2D67D0-0DA1-5245-B0D0-E74C91239B8A}" type="presParOf" srcId="{90CB3FA7-CFAC-B94C-B679-6A4DC4E3681A}" destId="{7AE7AC6D-4150-EA45-9046-45F4E2636CD3}" srcOrd="0" destOrd="0" presId="urn:microsoft.com/office/officeart/2005/8/layout/radial2"/>
    <dgm:cxn modelId="{22460C1D-B856-A24A-9191-45F6A47BADD5}" type="presParOf" srcId="{90CB3FA7-CFAC-B94C-B679-6A4DC4E3681A}" destId="{9985F312-F77A-F841-B4F4-32AA0CD72FED}" srcOrd="1" destOrd="0" presId="urn:microsoft.com/office/officeart/2005/8/layout/radial2"/>
    <dgm:cxn modelId="{275CB3DD-5DAB-A74A-A172-24ECC9B58462}" type="presParOf" srcId="{E8C6EF71-7DEC-5F4B-A78F-9A311155C547}" destId="{0027E72E-9382-3840-ACA6-90C37E217421}" srcOrd="3" destOrd="0" presId="urn:microsoft.com/office/officeart/2005/8/layout/radial2"/>
    <dgm:cxn modelId="{7E8E9E75-466F-AD49-B6CE-E08F354BAEB2}" type="presParOf" srcId="{E8C6EF71-7DEC-5F4B-A78F-9A311155C547}" destId="{179658FD-3C14-034F-A192-F538C0CCE4F0}" srcOrd="4" destOrd="0" presId="urn:microsoft.com/office/officeart/2005/8/layout/radial2"/>
    <dgm:cxn modelId="{22081FAA-9FB8-E043-8F16-7F010F730EBF}" type="presParOf" srcId="{179658FD-3C14-034F-A192-F538C0CCE4F0}" destId="{F15A4B94-9951-464D-9666-7EAACC9810BB}" srcOrd="0" destOrd="0" presId="urn:microsoft.com/office/officeart/2005/8/layout/radial2"/>
    <dgm:cxn modelId="{F3CED282-E82D-3044-9AB3-2116AAB6670D}" type="presParOf" srcId="{179658FD-3C14-034F-A192-F538C0CCE4F0}" destId="{D866055B-B8E4-694E-A8A3-B6AFF34EED42}" srcOrd="1" destOrd="0" presId="urn:microsoft.com/office/officeart/2005/8/layout/radial2"/>
    <dgm:cxn modelId="{2B0C5B8C-3133-254F-8765-7D1C67FF9B1A}" type="presParOf" srcId="{E8C6EF71-7DEC-5F4B-A78F-9A311155C547}" destId="{37220DEB-85B2-F447-B878-1576736E3FAF}" srcOrd="5" destOrd="0" presId="urn:microsoft.com/office/officeart/2005/8/layout/radial2"/>
    <dgm:cxn modelId="{1B562F71-14B9-984C-BC4D-E59A61DA7327}" type="presParOf" srcId="{E8C6EF71-7DEC-5F4B-A78F-9A311155C547}" destId="{59227884-0BBB-0F48-8573-D6CA7C7D9EBB}" srcOrd="6" destOrd="0" presId="urn:microsoft.com/office/officeart/2005/8/layout/radial2"/>
    <dgm:cxn modelId="{D51A3A2D-DED6-B24E-BF18-206D32CA91A4}" type="presParOf" srcId="{59227884-0BBB-0F48-8573-D6CA7C7D9EBB}" destId="{CF2A862B-328E-9448-8628-100254D5AECD}" srcOrd="0" destOrd="0" presId="urn:microsoft.com/office/officeart/2005/8/layout/radial2"/>
    <dgm:cxn modelId="{A4CA58CC-C94B-A44F-8DB7-15D3BDB5A91F}" type="presParOf" srcId="{59227884-0BBB-0F48-8573-D6CA7C7D9EBB}" destId="{2EC996B5-4385-EB47-AE6E-3E8988DE52B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dgm:t>
        <a:bodyPr/>
        <a:lstStyle/>
        <a:p>
          <a:r>
            <a:rPr lang="en-US" sz="2400" b="1" dirty="0" smtClean="0"/>
            <a:t>Preparing</a:t>
          </a:r>
          <a:endParaRPr lang="en-US" sz="2400" b="1" dirty="0"/>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dgm:t>
        <a:bodyPr/>
        <a:lstStyle/>
        <a:p>
          <a:r>
            <a:rPr lang="en-US" sz="2400" b="1" dirty="0" smtClean="0"/>
            <a:t>Experiencing</a:t>
          </a:r>
          <a:endParaRPr lang="en-US" sz="2400" b="1" dirty="0"/>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dgm:t>
        <a:bodyPr/>
        <a:lstStyle/>
        <a:p>
          <a:endParaRPr lang="en-US" dirty="0"/>
        </a:p>
      </dgm:t>
    </dgm:pt>
    <dgm:pt modelId="{18DC11E8-0163-8E46-AFCC-240CCA20B620}">
      <dgm:prSet phldrT="[Text]" custT="1"/>
      <dgm:spPr/>
      <dgm:t>
        <a:bodyPr/>
        <a:lstStyle/>
        <a:p>
          <a:r>
            <a:rPr lang="en-US" sz="2400" b="1" dirty="0" smtClean="0"/>
            <a:t>Living</a:t>
          </a:r>
          <a:endParaRPr lang="en-US" sz="2400" b="1" dirty="0"/>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smtClean="0"/>
            <a:t>How will you sustain/extend the event? </a:t>
          </a:r>
          <a:endParaRPr lang="en-US" dirty="0"/>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82CFD787-7BCE-CA41-A00E-5E986041FCB4}">
      <dgm:prSet phldrT="[Text]"/>
      <dgm:spPr/>
      <dgm:t>
        <a:bodyPr/>
        <a:lstStyle/>
        <a:p>
          <a:r>
            <a:rPr lang="en-US" dirty="0" smtClean="0"/>
            <a:t>How will you design the event? </a:t>
          </a:r>
          <a:endParaRPr lang="en-US" dirty="0"/>
        </a:p>
      </dgm:t>
    </dgm:pt>
    <dgm:pt modelId="{128B4C18-E027-3344-9A44-F5E9572D9455}" type="sibTrans" cxnId="{611D575E-CB39-944D-B4FD-B060068FB7A1}">
      <dgm:prSet/>
      <dgm:spPr/>
      <dgm:t>
        <a:bodyPr/>
        <a:lstStyle/>
        <a:p>
          <a:endParaRPr lang="en-US"/>
        </a:p>
      </dgm:t>
    </dgm:pt>
    <dgm:pt modelId="{24674CFE-53E8-E341-87F9-61438DC87201}" type="parTrans" cxnId="{611D575E-CB39-944D-B4FD-B060068FB7A1}">
      <dgm:prSet/>
      <dgm:spPr/>
      <dgm:t>
        <a:bodyPr/>
        <a:lstStyle/>
        <a:p>
          <a:endParaRPr lang="en-US"/>
        </a:p>
      </dgm:t>
    </dgm:pt>
    <dgm:pt modelId="{9547B376-E454-B646-A430-BE0C56696F92}">
      <dgm:prSet phldrT="[Text]"/>
      <dgm:spPr/>
      <dgm:t>
        <a:bodyPr/>
        <a:lstStyle/>
        <a:p>
          <a:r>
            <a:rPr lang="en-US" dirty="0" smtClean="0"/>
            <a:t>What types of experiences, programming, activities, and resources will you develop to prepare people for the event?  </a:t>
          </a:r>
          <a:endParaRPr lang="en-US" dirty="0"/>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dgm:t>
        <a:bodyPr/>
        <a:lstStyle/>
        <a:p>
          <a:r>
            <a:rPr lang="en-US" dirty="0" smtClean="0"/>
            <a:t>How will you engage age groups, families, and the faith community? </a:t>
          </a:r>
          <a:endParaRPr lang="en-US" dirty="0"/>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smtClean="0"/>
            <a:t>What types of experiences, programs, activities, and  resources will you offer people? </a:t>
          </a:r>
          <a:endParaRPr lang="en-US" dirty="0"/>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t>
        <a:bodyPr/>
        <a:lstStyle/>
        <a:p>
          <a:endParaRPr lang="en-US"/>
        </a:p>
      </dgm:t>
    </dgm:pt>
    <dgm:pt modelId="{73337A43-1805-EB47-85E3-04FF85E15B98}" type="pres">
      <dgm:prSet presAssocID="{A3C7FEF7-8F8A-7C4D-8BFB-070F7ACBA580}" presName="composite" presStyleCnt="0"/>
      <dgm:spPr/>
      <dgm:t>
        <a:bodyPr/>
        <a:lstStyle/>
        <a:p>
          <a:endParaRPr lang="en-US"/>
        </a:p>
      </dgm:t>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t>
        <a:bodyPr/>
        <a:lstStyle/>
        <a:p>
          <a:endParaRPr lang="en-US"/>
        </a:p>
      </dgm:t>
    </dgm:pt>
    <dgm:pt modelId="{B9A59EA6-4FD0-304A-965E-725B92410C8C}" type="pres">
      <dgm:prSet presAssocID="{A3C7FEF7-8F8A-7C4D-8BFB-070F7ACBA580}" presName="parSh" presStyleLbl="node1" presStyleIdx="0" presStyleCnt="3" custScaleY="152770"/>
      <dgm:spPr/>
      <dgm:t>
        <a:bodyPr/>
        <a:lstStyle/>
        <a:p>
          <a:endParaRPr lang="en-US"/>
        </a:p>
      </dgm:t>
    </dgm:pt>
    <dgm:pt modelId="{F652A58A-4EA8-794D-8910-C5E1F4F143AD}" type="pres">
      <dgm:prSet presAssocID="{A3C7FEF7-8F8A-7C4D-8BFB-070F7ACBA580}" presName="desTx" presStyleLbl="fgAcc1" presStyleIdx="0" presStyleCnt="3">
        <dgm:presLayoutVars>
          <dgm:bulletEnabled val="1"/>
        </dgm:presLayoutVars>
      </dgm:prSet>
      <dgm:spPr/>
      <dgm:t>
        <a:bodyPr/>
        <a:lstStyle/>
        <a:p>
          <a:endParaRPr lang="en-US"/>
        </a:p>
      </dgm:t>
    </dgm:pt>
    <dgm:pt modelId="{D4D0BEAF-9C17-6F4E-81D7-F30B24694092}" type="pres">
      <dgm:prSet presAssocID="{FB99DB24-F9FD-8443-AFB1-9D55C94FF58B}" presName="sibTrans" presStyleLbl="sibTrans2D1" presStyleIdx="0" presStyleCnt="2"/>
      <dgm:spPr/>
      <dgm:t>
        <a:bodyPr/>
        <a:lstStyle/>
        <a:p>
          <a:endParaRPr lang="en-US"/>
        </a:p>
      </dgm:t>
    </dgm:pt>
    <dgm:pt modelId="{750071E5-6347-2A4F-B8E5-347043A3364F}" type="pres">
      <dgm:prSet presAssocID="{FB99DB24-F9FD-8443-AFB1-9D55C94FF58B}" presName="connTx" presStyleLbl="sibTrans2D1" presStyleIdx="0" presStyleCnt="2"/>
      <dgm:spPr/>
      <dgm:t>
        <a:bodyPr/>
        <a:lstStyle/>
        <a:p>
          <a:endParaRPr lang="en-US"/>
        </a:p>
      </dgm:t>
    </dgm:pt>
    <dgm:pt modelId="{2E4F5387-FBA6-9347-9DC3-C5102D518AD2}" type="pres">
      <dgm:prSet presAssocID="{12F885F3-B605-8A48-917A-2C3540EC454C}" presName="composite" presStyleCnt="0"/>
      <dgm:spPr/>
      <dgm:t>
        <a:bodyPr/>
        <a:lstStyle/>
        <a:p>
          <a:endParaRPr lang="en-US"/>
        </a:p>
      </dgm:t>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t>
        <a:bodyPr/>
        <a:lstStyle/>
        <a:p>
          <a:endParaRPr lang="en-US"/>
        </a:p>
      </dgm:t>
    </dgm:pt>
    <dgm:pt modelId="{903BB4D4-035A-8A4B-BCC4-387AA4BB252F}" type="pres">
      <dgm:prSet presAssocID="{12F885F3-B605-8A48-917A-2C3540EC454C}" presName="parSh" presStyleLbl="node1" presStyleIdx="1" presStyleCnt="3" custScaleY="148352"/>
      <dgm:spPr/>
      <dgm:t>
        <a:bodyPr/>
        <a:lstStyle/>
        <a:p>
          <a:endParaRPr lang="en-US"/>
        </a:p>
      </dgm:t>
    </dgm:pt>
    <dgm:pt modelId="{81B9E74A-693A-B141-992F-B5BC49893346}" type="pres">
      <dgm:prSet presAssocID="{12F885F3-B605-8A48-917A-2C3540EC454C}" presName="desTx" presStyleLbl="fgAcc1" presStyleIdx="1" presStyleCnt="3">
        <dgm:presLayoutVars>
          <dgm:bulletEnabled val="1"/>
        </dgm:presLayoutVars>
      </dgm:prSet>
      <dgm:spPr/>
      <dgm:t>
        <a:bodyPr/>
        <a:lstStyle/>
        <a:p>
          <a:endParaRPr lang="en-US"/>
        </a:p>
      </dgm:t>
    </dgm:pt>
    <dgm:pt modelId="{F330B9F8-CA94-9546-A7D8-48A8F737FF7D}" type="pres">
      <dgm:prSet presAssocID="{40F5F970-D0A1-0E46-A4A0-D3C3E9C3669F}" presName="sibTrans" presStyleLbl="sibTrans2D1" presStyleIdx="1" presStyleCnt="2"/>
      <dgm:spPr/>
      <dgm:t>
        <a:bodyPr/>
        <a:lstStyle/>
        <a:p>
          <a:endParaRPr lang="en-US"/>
        </a:p>
      </dgm:t>
    </dgm:pt>
    <dgm:pt modelId="{DF6F322F-43C0-F94B-AC44-82C4F65BC190}" type="pres">
      <dgm:prSet presAssocID="{40F5F970-D0A1-0E46-A4A0-D3C3E9C3669F}" presName="connTx" presStyleLbl="sibTrans2D1" presStyleIdx="1" presStyleCnt="2"/>
      <dgm:spPr/>
      <dgm:t>
        <a:bodyPr/>
        <a:lstStyle/>
        <a:p>
          <a:endParaRPr lang="en-US"/>
        </a:p>
      </dgm:t>
    </dgm:pt>
    <dgm:pt modelId="{AD437123-DDF2-2945-88B7-B19DCC1E6010}" type="pres">
      <dgm:prSet presAssocID="{18DC11E8-0163-8E46-AFCC-240CCA20B620}" presName="composite" presStyleCnt="0"/>
      <dgm:spPr/>
      <dgm:t>
        <a:bodyPr/>
        <a:lstStyle/>
        <a:p>
          <a:endParaRPr lang="en-US"/>
        </a:p>
      </dgm:t>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t>
        <a:bodyPr/>
        <a:lstStyle/>
        <a:p>
          <a:endParaRPr lang="en-US"/>
        </a:p>
      </dgm:t>
    </dgm:pt>
    <dgm:pt modelId="{D7CB8B83-CB94-D643-BAB2-B20E1634AECF}" type="pres">
      <dgm:prSet presAssocID="{18DC11E8-0163-8E46-AFCC-240CCA20B620}" presName="parSh" presStyleLbl="node1" presStyleIdx="2" presStyleCnt="3" custScaleY="145540"/>
      <dgm:spPr/>
      <dgm:t>
        <a:bodyPr/>
        <a:lstStyle/>
        <a:p>
          <a:endParaRPr lang="en-US"/>
        </a:p>
      </dgm:t>
    </dgm:pt>
    <dgm:pt modelId="{BBBF81FD-88E1-C04F-947E-06BE49D30EB7}" type="pres">
      <dgm:prSet presAssocID="{18DC11E8-0163-8E46-AFCC-240CCA20B620}" presName="desTx" presStyleLbl="fgAcc1" presStyleIdx="2" presStyleCnt="3">
        <dgm:presLayoutVars>
          <dgm:bulletEnabled val="1"/>
        </dgm:presLayoutVars>
      </dgm:prSet>
      <dgm:spPr/>
      <dgm:t>
        <a:bodyPr/>
        <a:lstStyle/>
        <a:p>
          <a:endParaRPr lang="en-US"/>
        </a:p>
      </dgm:t>
    </dgm:pt>
  </dgm:ptLst>
  <dgm:cxnLst>
    <dgm:cxn modelId="{46082631-713B-C849-8531-D2650E404B53}" type="presOf" srcId="{FB99DB24-F9FD-8443-AFB1-9D55C94FF58B}" destId="{750071E5-6347-2A4F-B8E5-347043A3364F}" srcOrd="1" destOrd="0" presId="urn:microsoft.com/office/officeart/2005/8/layout/process3"/>
    <dgm:cxn modelId="{BF09B3DE-B657-C94A-B3B9-A65B915EA012}" srcId="{12F885F3-B605-8A48-917A-2C3540EC454C}" destId="{CC61B947-1900-5047-9686-6ACA6043DA99}" srcOrd="1" destOrd="0" parTransId="{827BA0F2-1715-E54B-9536-0BE5B665D349}" sibTransId="{A6F804E0-CA6E-9846-A79D-B55762EBE4C2}"/>
    <dgm:cxn modelId="{D5F72369-8E8E-2340-B3B8-1AB6640D0F77}" type="presOf" srcId="{A3C7FEF7-8F8A-7C4D-8BFB-070F7ACBA580}" destId="{2ECC7103-EEF1-0C41-B0A4-113F143DCFF2}" srcOrd="0" destOrd="0" presId="urn:microsoft.com/office/officeart/2005/8/layout/process3"/>
    <dgm:cxn modelId="{77BD1725-631B-7141-AAA0-A6E192BF23DB}" type="presOf" srcId="{A3C7FEF7-8F8A-7C4D-8BFB-070F7ACBA580}" destId="{B9A59EA6-4FD0-304A-965E-725B92410C8C}" srcOrd="1"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6268C3A8-2255-344D-8F50-9DB6E5C66A42}" type="presOf" srcId="{18DC11E8-0163-8E46-AFCC-240CCA20B620}" destId="{D7CB8B83-CB94-D643-BAB2-B20E1634AECF}" srcOrd="1" destOrd="0" presId="urn:microsoft.com/office/officeart/2005/8/layout/process3"/>
    <dgm:cxn modelId="{A64F9A2A-A558-754C-97E5-1949A339AEB9}" type="presOf" srcId="{FB99DB24-F9FD-8443-AFB1-9D55C94FF58B}" destId="{D4D0BEAF-9C17-6F4E-81D7-F30B24694092}"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3FE64B5E-3F90-B14B-B793-26E1F5D8D3B8}" type="presOf" srcId="{18DC11E8-0163-8E46-AFCC-240CCA20B620}" destId="{3E5FDC1D-3402-4B40-9CA5-6E6488274921}" srcOrd="0" destOrd="0" presId="urn:microsoft.com/office/officeart/2005/8/layout/process3"/>
    <dgm:cxn modelId="{861A8485-1043-464C-A76A-EBC77CED198E}" type="presOf" srcId="{40F5F970-D0A1-0E46-A4A0-D3C3E9C3669F}" destId="{F330B9F8-CA94-9546-A7D8-48A8F737FF7D}" srcOrd="0" destOrd="0" presId="urn:microsoft.com/office/officeart/2005/8/layout/process3"/>
    <dgm:cxn modelId="{7896BF76-A1CE-A74E-915E-32C3EA423298}" type="presOf" srcId="{12F885F3-B605-8A48-917A-2C3540EC454C}" destId="{38EE305E-5515-CE41-B9A5-F488F183923D}" srcOrd="0" destOrd="0" presId="urn:microsoft.com/office/officeart/2005/8/layout/process3"/>
    <dgm:cxn modelId="{69BF5A6D-D010-C944-B7C4-31C6FB6E0D49}" type="presOf" srcId="{40F5F970-D0A1-0E46-A4A0-D3C3E9C3669F}" destId="{DF6F322F-43C0-F94B-AC44-82C4F65BC190}" srcOrd="1" destOrd="0"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64A2F6EF-A3F3-5E47-BC67-101C578AE51C}" type="presOf" srcId="{CC61B947-1900-5047-9686-6ACA6043DA99}" destId="{81B9E74A-693A-B141-992F-B5BC49893346}" srcOrd="0" destOrd="1" presId="urn:microsoft.com/office/officeart/2005/8/layout/process3"/>
    <dgm:cxn modelId="{E2629A49-1505-194C-AFCA-2B3D072E90F7}" type="presOf" srcId="{CB7312D9-849B-7043-9F59-E452400FABDA}" destId="{BBBF81FD-88E1-C04F-947E-06BE49D30EB7}" srcOrd="0" destOrd="1" presId="urn:microsoft.com/office/officeart/2005/8/layout/process3"/>
    <dgm:cxn modelId="{F8FA1699-D3A7-394C-8849-C28B9AF79C7E}" type="presOf" srcId="{12F885F3-B605-8A48-917A-2C3540EC454C}" destId="{903BB4D4-035A-8A4B-BCC4-387AA4BB252F}" srcOrd="1" destOrd="0" presId="urn:microsoft.com/office/officeart/2005/8/layout/process3"/>
    <dgm:cxn modelId="{15468B6C-0CE3-354B-9E4A-04EEB25EFBD3}" type="presOf" srcId="{2143C2A2-1619-044E-8D08-1A32A9C97F3B}" destId="{80770A7A-D614-F443-99F2-6C8A7E08AA6B}" srcOrd="0" destOrd="0" presId="urn:microsoft.com/office/officeart/2005/8/layout/process3"/>
    <dgm:cxn modelId="{3481FAAB-64C0-F24A-93AD-80F25BCEB175}" srcId="{2143C2A2-1619-044E-8D08-1A32A9C97F3B}" destId="{A3C7FEF7-8F8A-7C4D-8BFB-070F7ACBA580}" srcOrd="0" destOrd="0" parTransId="{CE6C1A86-C8A5-5347-8291-80CE6D5410B2}" sibTransId="{FB99DB24-F9FD-8443-AFB1-9D55C94FF58B}"/>
    <dgm:cxn modelId="{B632E316-A391-914A-B296-5AFE923896E0}" srcId="{A3C7FEF7-8F8A-7C4D-8BFB-070F7ACBA580}" destId="{9547B376-E454-B646-A430-BE0C56696F92}" srcOrd="0" destOrd="0" parTransId="{0547FA50-FE50-464C-9BE3-334DEFFAE586}" sibTransId="{3CE8536A-9CC0-0046-B763-147EB8BBAB6F}"/>
    <dgm:cxn modelId="{611D575E-CB39-944D-B4FD-B060068FB7A1}" srcId="{12F885F3-B605-8A48-917A-2C3540EC454C}" destId="{82CFD787-7BCE-CA41-A00E-5E986041FCB4}" srcOrd="0" destOrd="0" parTransId="{24674CFE-53E8-E341-87F9-61438DC87201}" sibTransId="{128B4C18-E027-3344-9A44-F5E9572D9455}"/>
    <dgm:cxn modelId="{82D714D4-FD24-C749-B863-96EE33B4C1AE}" srcId="{2143C2A2-1619-044E-8D08-1A32A9C97F3B}" destId="{18DC11E8-0163-8E46-AFCC-240CCA20B620}" srcOrd="2" destOrd="0" parTransId="{A0FA67A9-2737-DD4F-8A3C-4D5C23FFBEC8}" sibTransId="{AA5ED947-795E-6047-92D8-A38FD9D471D2}"/>
    <dgm:cxn modelId="{91EB0767-115E-4142-8311-E98C3A87E70D}" type="presOf" srcId="{82CFD787-7BCE-CA41-A00E-5E986041FCB4}" destId="{81B9E74A-693A-B141-992F-B5BC49893346}" srcOrd="0" destOrd="0" presId="urn:microsoft.com/office/officeart/2005/8/layout/process3"/>
    <dgm:cxn modelId="{2332E719-8671-4E4B-BAB7-22AA9E604787}" type="presOf" srcId="{9547B376-E454-B646-A430-BE0C56696F92}" destId="{F652A58A-4EA8-794D-8910-C5E1F4F143AD}" srcOrd="0" destOrd="0" presId="urn:microsoft.com/office/officeart/2005/8/layout/process3"/>
    <dgm:cxn modelId="{0D0DDABA-2462-FC4A-BFF4-A2376D5817B9}" type="presOf" srcId="{0E4303F2-4C95-374A-9382-C7B208F63610}" destId="{BBBF81FD-88E1-C04F-947E-06BE49D30EB7}" srcOrd="0" destOrd="0" presId="urn:microsoft.com/office/officeart/2005/8/layout/process3"/>
    <dgm:cxn modelId="{B2FE478E-84A0-E949-9764-F85FFBCA1C83}" type="presParOf" srcId="{80770A7A-D614-F443-99F2-6C8A7E08AA6B}" destId="{73337A43-1805-EB47-85E3-04FF85E15B98}" srcOrd="0" destOrd="0" presId="urn:microsoft.com/office/officeart/2005/8/layout/process3"/>
    <dgm:cxn modelId="{F01D1741-426B-074C-872B-C03C9DE68765}" type="presParOf" srcId="{73337A43-1805-EB47-85E3-04FF85E15B98}" destId="{2ECC7103-EEF1-0C41-B0A4-113F143DCFF2}" srcOrd="0" destOrd="0" presId="urn:microsoft.com/office/officeart/2005/8/layout/process3"/>
    <dgm:cxn modelId="{A9C20656-F55D-B644-BC0C-A375E1C2E89D}" type="presParOf" srcId="{73337A43-1805-EB47-85E3-04FF85E15B98}" destId="{B9A59EA6-4FD0-304A-965E-725B92410C8C}" srcOrd="1" destOrd="0" presId="urn:microsoft.com/office/officeart/2005/8/layout/process3"/>
    <dgm:cxn modelId="{C373BD44-27D1-484F-9F98-D05BDA6CBB7D}" type="presParOf" srcId="{73337A43-1805-EB47-85E3-04FF85E15B98}" destId="{F652A58A-4EA8-794D-8910-C5E1F4F143AD}" srcOrd="2" destOrd="0" presId="urn:microsoft.com/office/officeart/2005/8/layout/process3"/>
    <dgm:cxn modelId="{BA422085-EAAF-C743-B8B0-B012723BA723}" type="presParOf" srcId="{80770A7A-D614-F443-99F2-6C8A7E08AA6B}" destId="{D4D0BEAF-9C17-6F4E-81D7-F30B24694092}" srcOrd="1" destOrd="0" presId="urn:microsoft.com/office/officeart/2005/8/layout/process3"/>
    <dgm:cxn modelId="{FB66A39C-596D-464F-9824-0EE01BF83D5B}" type="presParOf" srcId="{D4D0BEAF-9C17-6F4E-81D7-F30B24694092}" destId="{750071E5-6347-2A4F-B8E5-347043A3364F}" srcOrd="0" destOrd="0" presId="urn:microsoft.com/office/officeart/2005/8/layout/process3"/>
    <dgm:cxn modelId="{AF4BD653-3CEE-4041-BF7C-F4C945DE424B}" type="presParOf" srcId="{80770A7A-D614-F443-99F2-6C8A7E08AA6B}" destId="{2E4F5387-FBA6-9347-9DC3-C5102D518AD2}" srcOrd="2" destOrd="0" presId="urn:microsoft.com/office/officeart/2005/8/layout/process3"/>
    <dgm:cxn modelId="{92C2E40F-4431-C64A-B3F9-19474CA24B5C}" type="presParOf" srcId="{2E4F5387-FBA6-9347-9DC3-C5102D518AD2}" destId="{38EE305E-5515-CE41-B9A5-F488F183923D}" srcOrd="0" destOrd="0" presId="urn:microsoft.com/office/officeart/2005/8/layout/process3"/>
    <dgm:cxn modelId="{F737E3BA-ED32-A34B-A904-1B3F2B22DFEE}" type="presParOf" srcId="{2E4F5387-FBA6-9347-9DC3-C5102D518AD2}" destId="{903BB4D4-035A-8A4B-BCC4-387AA4BB252F}" srcOrd="1" destOrd="0" presId="urn:microsoft.com/office/officeart/2005/8/layout/process3"/>
    <dgm:cxn modelId="{1589400E-EF55-EE4A-8F1E-EA433A590861}" type="presParOf" srcId="{2E4F5387-FBA6-9347-9DC3-C5102D518AD2}" destId="{81B9E74A-693A-B141-992F-B5BC49893346}" srcOrd="2" destOrd="0" presId="urn:microsoft.com/office/officeart/2005/8/layout/process3"/>
    <dgm:cxn modelId="{22A2B37B-F2BD-4041-94D8-2546AF529674}" type="presParOf" srcId="{80770A7A-D614-F443-99F2-6C8A7E08AA6B}" destId="{F330B9F8-CA94-9546-A7D8-48A8F737FF7D}" srcOrd="3" destOrd="0" presId="urn:microsoft.com/office/officeart/2005/8/layout/process3"/>
    <dgm:cxn modelId="{D37C8F05-4C94-144E-A894-B5EAB6504344}" type="presParOf" srcId="{F330B9F8-CA94-9546-A7D8-48A8F737FF7D}" destId="{DF6F322F-43C0-F94B-AC44-82C4F65BC190}" srcOrd="0" destOrd="0" presId="urn:microsoft.com/office/officeart/2005/8/layout/process3"/>
    <dgm:cxn modelId="{ED923C6B-F95F-2F49-A0D3-026A1CF8995D}" type="presParOf" srcId="{80770A7A-D614-F443-99F2-6C8A7E08AA6B}" destId="{AD437123-DDF2-2945-88B7-B19DCC1E6010}" srcOrd="4" destOrd="0" presId="urn:microsoft.com/office/officeart/2005/8/layout/process3"/>
    <dgm:cxn modelId="{B7A14724-ECD4-6B48-90C4-7CED511417D7}" type="presParOf" srcId="{AD437123-DDF2-2945-88B7-B19DCC1E6010}" destId="{3E5FDC1D-3402-4B40-9CA5-6E6488274921}" srcOrd="0" destOrd="0" presId="urn:microsoft.com/office/officeart/2005/8/layout/process3"/>
    <dgm:cxn modelId="{15AC04D7-B298-E145-B19F-F188B21CC174}" type="presParOf" srcId="{AD437123-DDF2-2945-88B7-B19DCC1E6010}" destId="{D7CB8B83-CB94-D643-BAB2-B20E1634AECF}" srcOrd="1" destOrd="0" presId="urn:microsoft.com/office/officeart/2005/8/layout/process3"/>
    <dgm:cxn modelId="{1DAB0937-84E8-8449-A6C2-E1891F08CADB}"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79705C0-F867-3947-B89E-158A25285672}" type="doc">
      <dgm:prSet loTypeId="urn:microsoft.com/office/officeart/2005/8/layout/cycle5" loCatId="" qsTypeId="urn:microsoft.com/office/officeart/2005/8/quickstyle/simple4" qsCatId="simple" csTypeId="urn:microsoft.com/office/officeart/2005/8/colors/colorful1" csCatId="colorful" phldr="1"/>
      <dgm:spPr/>
      <dgm:t>
        <a:bodyPr/>
        <a:lstStyle/>
        <a:p>
          <a:endParaRPr lang="en-US"/>
        </a:p>
      </dgm:t>
    </dgm:pt>
    <dgm:pt modelId="{F8F86374-1AD7-9242-9854-BB7CD685A7CC}">
      <dgm:prSet phldrT="[Text]"/>
      <dgm:spPr/>
      <dgm:t>
        <a:bodyPr/>
        <a:lstStyle/>
        <a:p>
          <a:r>
            <a:rPr lang="en-US" dirty="0" smtClean="0"/>
            <a:t>@ Home / Daily Life</a:t>
          </a:r>
        </a:p>
        <a:p>
          <a:r>
            <a:rPr lang="en-US" dirty="0" smtClean="0"/>
            <a:t>Exploring the Content</a:t>
          </a:r>
          <a:br>
            <a:rPr lang="en-US" dirty="0" smtClean="0"/>
          </a:br>
          <a:r>
            <a:rPr lang="en-US" dirty="0" smtClean="0"/>
            <a:t>- print, audio, video, activities</a:t>
          </a:r>
          <a:endParaRPr lang="en-US" dirty="0"/>
        </a:p>
      </dgm:t>
    </dgm:pt>
    <dgm:pt modelId="{2FDE7D1C-BE2D-7542-8AE7-1C9D1E75B5FF}" type="parTrans" cxnId="{797C3727-CF2D-9D4D-AC27-0692CD0A7532}">
      <dgm:prSet/>
      <dgm:spPr/>
      <dgm:t>
        <a:bodyPr/>
        <a:lstStyle/>
        <a:p>
          <a:endParaRPr lang="en-US"/>
        </a:p>
      </dgm:t>
    </dgm:pt>
    <dgm:pt modelId="{0E77AF55-AF9E-724D-960D-9572FE53932D}" type="sibTrans" cxnId="{797C3727-CF2D-9D4D-AC27-0692CD0A7532}">
      <dgm:prSet/>
      <dgm:spPr/>
      <dgm:t>
        <a:bodyPr/>
        <a:lstStyle/>
        <a:p>
          <a:endParaRPr lang="en-US"/>
        </a:p>
      </dgm:t>
    </dgm:pt>
    <dgm:pt modelId="{D07829D4-3C51-CC45-981F-11EC6D521DD9}">
      <dgm:prSet phldrT="[Text]"/>
      <dgm:spPr/>
      <dgm:t>
        <a:bodyPr/>
        <a:lstStyle/>
        <a:p>
          <a:r>
            <a:rPr lang="en-US" dirty="0" smtClean="0"/>
            <a:t>@ The Program</a:t>
          </a:r>
        </a:p>
        <a:p>
          <a:r>
            <a:rPr lang="en-US" dirty="0" smtClean="0"/>
            <a:t>Applying the Content: </a:t>
          </a:r>
          <a:br>
            <a:rPr lang="en-US" dirty="0" smtClean="0"/>
          </a:br>
          <a:r>
            <a:rPr lang="en-US" dirty="0" smtClean="0"/>
            <a:t>Create – Practice -  Perform - Participate</a:t>
          </a:r>
          <a:endParaRPr lang="en-US" dirty="0"/>
        </a:p>
      </dgm:t>
    </dgm:pt>
    <dgm:pt modelId="{6F8C908F-AFCA-7C4F-A283-3A89DE24001A}" type="parTrans" cxnId="{2F973709-1D11-8F47-811D-1B85EF912218}">
      <dgm:prSet/>
      <dgm:spPr/>
      <dgm:t>
        <a:bodyPr/>
        <a:lstStyle/>
        <a:p>
          <a:endParaRPr lang="en-US"/>
        </a:p>
      </dgm:t>
    </dgm:pt>
    <dgm:pt modelId="{A9ABC4F9-DF65-0241-BDC2-E4D1980591B9}" type="sibTrans" cxnId="{2F973709-1D11-8F47-811D-1B85EF912218}">
      <dgm:prSet/>
      <dgm:spPr/>
      <dgm:t>
        <a:bodyPr/>
        <a:lstStyle/>
        <a:p>
          <a:endParaRPr lang="en-US"/>
        </a:p>
      </dgm:t>
    </dgm:pt>
    <dgm:pt modelId="{BDFF630D-C35E-AB45-B67C-B9E983F60C04}" type="pres">
      <dgm:prSet presAssocID="{979705C0-F867-3947-B89E-158A25285672}" presName="cycle" presStyleCnt="0">
        <dgm:presLayoutVars>
          <dgm:dir/>
          <dgm:resizeHandles val="exact"/>
        </dgm:presLayoutVars>
      </dgm:prSet>
      <dgm:spPr/>
      <dgm:t>
        <a:bodyPr/>
        <a:lstStyle/>
        <a:p>
          <a:endParaRPr lang="en-US"/>
        </a:p>
      </dgm:t>
    </dgm:pt>
    <dgm:pt modelId="{8AB3DEE2-BEC3-6847-B62C-986B125442CA}" type="pres">
      <dgm:prSet presAssocID="{F8F86374-1AD7-9242-9854-BB7CD685A7CC}" presName="node" presStyleLbl="node1" presStyleIdx="0" presStyleCnt="2" custRadScaleRad="107306" custRadScaleInc="542">
        <dgm:presLayoutVars>
          <dgm:bulletEnabled val="1"/>
        </dgm:presLayoutVars>
      </dgm:prSet>
      <dgm:spPr/>
      <dgm:t>
        <a:bodyPr/>
        <a:lstStyle/>
        <a:p>
          <a:endParaRPr lang="en-US"/>
        </a:p>
      </dgm:t>
    </dgm:pt>
    <dgm:pt modelId="{8AF3C3C1-7C31-FB42-86A7-C452B8F0398C}" type="pres">
      <dgm:prSet presAssocID="{F8F86374-1AD7-9242-9854-BB7CD685A7CC}" presName="spNode" presStyleCnt="0"/>
      <dgm:spPr/>
    </dgm:pt>
    <dgm:pt modelId="{F412FCA1-17A7-844E-BE6A-C659FA606E73}" type="pres">
      <dgm:prSet presAssocID="{0E77AF55-AF9E-724D-960D-9572FE53932D}" presName="sibTrans" presStyleLbl="sibTrans1D1" presStyleIdx="0" presStyleCnt="2"/>
      <dgm:spPr/>
      <dgm:t>
        <a:bodyPr/>
        <a:lstStyle/>
        <a:p>
          <a:endParaRPr lang="en-US"/>
        </a:p>
      </dgm:t>
    </dgm:pt>
    <dgm:pt modelId="{309E451E-E412-AE4B-81DE-46C2D9E4B0B6}" type="pres">
      <dgm:prSet presAssocID="{D07829D4-3C51-CC45-981F-11EC6D521DD9}" presName="node" presStyleLbl="node1" presStyleIdx="1" presStyleCnt="2" custRadScaleRad="112782">
        <dgm:presLayoutVars>
          <dgm:bulletEnabled val="1"/>
        </dgm:presLayoutVars>
      </dgm:prSet>
      <dgm:spPr/>
      <dgm:t>
        <a:bodyPr/>
        <a:lstStyle/>
        <a:p>
          <a:endParaRPr lang="en-US"/>
        </a:p>
      </dgm:t>
    </dgm:pt>
    <dgm:pt modelId="{24F0F3AF-B02B-7944-BB75-B0D073442E5A}" type="pres">
      <dgm:prSet presAssocID="{D07829D4-3C51-CC45-981F-11EC6D521DD9}" presName="spNode" presStyleCnt="0"/>
      <dgm:spPr/>
    </dgm:pt>
    <dgm:pt modelId="{5A727AB2-97F7-EE47-BA22-29395789BCB9}" type="pres">
      <dgm:prSet presAssocID="{A9ABC4F9-DF65-0241-BDC2-E4D1980591B9}" presName="sibTrans" presStyleLbl="sibTrans1D1" presStyleIdx="1" presStyleCnt="2"/>
      <dgm:spPr/>
      <dgm:t>
        <a:bodyPr/>
        <a:lstStyle/>
        <a:p>
          <a:endParaRPr lang="en-US"/>
        </a:p>
      </dgm:t>
    </dgm:pt>
  </dgm:ptLst>
  <dgm:cxnLst>
    <dgm:cxn modelId="{DBA9E536-503D-C948-8D11-E73BFBD76F83}" type="presOf" srcId="{D07829D4-3C51-CC45-981F-11EC6D521DD9}" destId="{309E451E-E412-AE4B-81DE-46C2D9E4B0B6}" srcOrd="0" destOrd="0" presId="urn:microsoft.com/office/officeart/2005/8/layout/cycle5"/>
    <dgm:cxn modelId="{99C62EAA-A5B7-3A46-8AE0-3EA87DF13C50}" type="presOf" srcId="{979705C0-F867-3947-B89E-158A25285672}" destId="{BDFF630D-C35E-AB45-B67C-B9E983F60C04}" srcOrd="0" destOrd="0" presId="urn:microsoft.com/office/officeart/2005/8/layout/cycle5"/>
    <dgm:cxn modelId="{797C3727-CF2D-9D4D-AC27-0692CD0A7532}" srcId="{979705C0-F867-3947-B89E-158A25285672}" destId="{F8F86374-1AD7-9242-9854-BB7CD685A7CC}" srcOrd="0" destOrd="0" parTransId="{2FDE7D1C-BE2D-7542-8AE7-1C9D1E75B5FF}" sibTransId="{0E77AF55-AF9E-724D-960D-9572FE53932D}"/>
    <dgm:cxn modelId="{FE1034F0-A6A8-494C-B705-A80C933A4C84}" type="presOf" srcId="{F8F86374-1AD7-9242-9854-BB7CD685A7CC}" destId="{8AB3DEE2-BEC3-6847-B62C-986B125442CA}" srcOrd="0" destOrd="0" presId="urn:microsoft.com/office/officeart/2005/8/layout/cycle5"/>
    <dgm:cxn modelId="{2F973709-1D11-8F47-811D-1B85EF912218}" srcId="{979705C0-F867-3947-B89E-158A25285672}" destId="{D07829D4-3C51-CC45-981F-11EC6D521DD9}" srcOrd="1" destOrd="0" parTransId="{6F8C908F-AFCA-7C4F-A283-3A89DE24001A}" sibTransId="{A9ABC4F9-DF65-0241-BDC2-E4D1980591B9}"/>
    <dgm:cxn modelId="{0E672531-04DC-674C-A8C1-1B39055B9413}" type="presOf" srcId="{0E77AF55-AF9E-724D-960D-9572FE53932D}" destId="{F412FCA1-17A7-844E-BE6A-C659FA606E73}" srcOrd="0" destOrd="0" presId="urn:microsoft.com/office/officeart/2005/8/layout/cycle5"/>
    <dgm:cxn modelId="{5F2A17CB-B214-324D-9435-FADA2F704FD2}" type="presOf" srcId="{A9ABC4F9-DF65-0241-BDC2-E4D1980591B9}" destId="{5A727AB2-97F7-EE47-BA22-29395789BCB9}" srcOrd="0" destOrd="0" presId="urn:microsoft.com/office/officeart/2005/8/layout/cycle5"/>
    <dgm:cxn modelId="{442E7912-1813-3241-8EDE-B3BBFCD1C65B}" type="presParOf" srcId="{BDFF630D-C35E-AB45-B67C-B9E983F60C04}" destId="{8AB3DEE2-BEC3-6847-B62C-986B125442CA}" srcOrd="0" destOrd="0" presId="urn:microsoft.com/office/officeart/2005/8/layout/cycle5"/>
    <dgm:cxn modelId="{9A82FFE8-DF64-AF4F-8C73-5A1A7F17A169}" type="presParOf" srcId="{BDFF630D-C35E-AB45-B67C-B9E983F60C04}" destId="{8AF3C3C1-7C31-FB42-86A7-C452B8F0398C}" srcOrd="1" destOrd="0" presId="urn:microsoft.com/office/officeart/2005/8/layout/cycle5"/>
    <dgm:cxn modelId="{729DBCB2-502D-F845-869D-4BA18B3ED403}" type="presParOf" srcId="{BDFF630D-C35E-AB45-B67C-B9E983F60C04}" destId="{F412FCA1-17A7-844E-BE6A-C659FA606E73}" srcOrd="2" destOrd="0" presId="urn:microsoft.com/office/officeart/2005/8/layout/cycle5"/>
    <dgm:cxn modelId="{BBA7F6FF-AEC2-734B-A0E1-5A1FC6AD7F69}" type="presParOf" srcId="{BDFF630D-C35E-AB45-B67C-B9E983F60C04}" destId="{309E451E-E412-AE4B-81DE-46C2D9E4B0B6}" srcOrd="3" destOrd="0" presId="urn:microsoft.com/office/officeart/2005/8/layout/cycle5"/>
    <dgm:cxn modelId="{E15B8574-98CA-2549-AB2C-EBD64EB2B619}" type="presParOf" srcId="{BDFF630D-C35E-AB45-B67C-B9E983F60C04}" destId="{24F0F3AF-B02B-7944-BB75-B0D073442E5A}" srcOrd="4" destOrd="0" presId="urn:microsoft.com/office/officeart/2005/8/layout/cycle5"/>
    <dgm:cxn modelId="{8F5B708A-FEBC-8943-9DF9-5249B41401AC}" type="presParOf" srcId="{BDFF630D-C35E-AB45-B67C-B9E983F60C04}" destId="{5A727AB2-97F7-EE47-BA22-29395789BCB9}"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D3B3A3-51BD-7B47-B9A6-1E2ADD2DAC10}" type="doc">
      <dgm:prSet loTypeId="urn:microsoft.com/office/officeart/2005/8/layout/vList3" loCatId="" qsTypeId="urn:microsoft.com/office/officeart/2005/8/quickstyle/simple4" qsCatId="simple" csTypeId="urn:microsoft.com/office/officeart/2005/8/colors/colorful1" csCatId="colorful" phldr="1"/>
      <dgm:spPr/>
      <dgm:t>
        <a:bodyPr/>
        <a:lstStyle/>
        <a:p>
          <a:endParaRPr lang="en-US"/>
        </a:p>
      </dgm:t>
    </dgm:pt>
    <dgm:pt modelId="{A3AAA7D4-42C8-9E41-A09F-804966BF7AB6}">
      <dgm:prSet phldrT="[Text]"/>
      <dgm:spPr/>
      <dgm:t>
        <a:bodyPr/>
        <a:lstStyle/>
        <a:p>
          <a:r>
            <a:rPr lang="en-US" dirty="0" smtClean="0"/>
            <a:t>iGeneration (2000-</a:t>
          </a:r>
          <a:endParaRPr lang="en-US" dirty="0"/>
        </a:p>
      </dgm:t>
    </dgm:pt>
    <dgm:pt modelId="{3ECF4D48-6AAA-FD46-B854-F45A78E19D3B}" type="parTrans" cxnId="{C33F20E6-B4F3-3E48-8A36-EF33DD214BCF}">
      <dgm:prSet/>
      <dgm:spPr/>
      <dgm:t>
        <a:bodyPr/>
        <a:lstStyle/>
        <a:p>
          <a:endParaRPr lang="en-US"/>
        </a:p>
      </dgm:t>
    </dgm:pt>
    <dgm:pt modelId="{71A8D90A-BCBF-6B4F-A5C2-8F7039759C27}" type="sibTrans" cxnId="{C33F20E6-B4F3-3E48-8A36-EF33DD214BCF}">
      <dgm:prSet/>
      <dgm:spPr/>
      <dgm:t>
        <a:bodyPr/>
        <a:lstStyle/>
        <a:p>
          <a:endParaRPr lang="en-US"/>
        </a:p>
      </dgm:t>
    </dgm:pt>
    <dgm:pt modelId="{9701ACE3-63C6-BF44-AABD-B8214BE669CA}">
      <dgm:prSet phldrT="[Text]"/>
      <dgm:spPr/>
      <dgm:t>
        <a:bodyPr/>
        <a:lstStyle/>
        <a:p>
          <a:r>
            <a:rPr lang="en-US" dirty="0" smtClean="0"/>
            <a:t>Millennials (1980-99)</a:t>
          </a:r>
          <a:endParaRPr lang="en-US" dirty="0"/>
        </a:p>
      </dgm:t>
    </dgm:pt>
    <dgm:pt modelId="{E46F4F49-8380-2C4F-A0D6-9DFF12B10AF6}" type="parTrans" cxnId="{D5250D9D-4C25-194B-AFF2-B54DA6DF9880}">
      <dgm:prSet/>
      <dgm:spPr/>
      <dgm:t>
        <a:bodyPr/>
        <a:lstStyle/>
        <a:p>
          <a:endParaRPr lang="en-US"/>
        </a:p>
      </dgm:t>
    </dgm:pt>
    <dgm:pt modelId="{B4A656A4-6BDE-AB45-ADBF-EC72A332D227}" type="sibTrans" cxnId="{D5250D9D-4C25-194B-AFF2-B54DA6DF9880}">
      <dgm:prSet/>
      <dgm:spPr/>
      <dgm:t>
        <a:bodyPr/>
        <a:lstStyle/>
        <a:p>
          <a:endParaRPr lang="en-US"/>
        </a:p>
      </dgm:t>
    </dgm:pt>
    <dgm:pt modelId="{5B8C08AA-1CE7-EB44-905F-1DA34A494E0C}">
      <dgm:prSet phldrT="[Text]"/>
      <dgm:spPr/>
      <dgm:t>
        <a:bodyPr/>
        <a:lstStyle/>
        <a:p>
          <a:r>
            <a:rPr lang="en-US" dirty="0" smtClean="0"/>
            <a:t>Generation X (1961-1979)</a:t>
          </a:r>
          <a:endParaRPr lang="en-US" dirty="0"/>
        </a:p>
      </dgm:t>
    </dgm:pt>
    <dgm:pt modelId="{EF05EDCF-A93F-A74B-9416-4E792ED2DE89}" type="parTrans" cxnId="{3E172A8E-E5A9-BB49-91A4-B27710B0D981}">
      <dgm:prSet/>
      <dgm:spPr/>
      <dgm:t>
        <a:bodyPr/>
        <a:lstStyle/>
        <a:p>
          <a:endParaRPr lang="en-US"/>
        </a:p>
      </dgm:t>
    </dgm:pt>
    <dgm:pt modelId="{E24585C6-C58B-C046-A819-6AAFF9907FF7}" type="sibTrans" cxnId="{3E172A8E-E5A9-BB49-91A4-B27710B0D981}">
      <dgm:prSet/>
      <dgm:spPr/>
      <dgm:t>
        <a:bodyPr/>
        <a:lstStyle/>
        <a:p>
          <a:endParaRPr lang="en-US"/>
        </a:p>
      </dgm:t>
    </dgm:pt>
    <dgm:pt modelId="{C7C8D447-C70F-1540-B56D-A0B9A84834DA}">
      <dgm:prSet phldrT="[Text]"/>
      <dgm:spPr/>
      <dgm:t>
        <a:bodyPr/>
        <a:lstStyle/>
        <a:p>
          <a:r>
            <a:rPr lang="en-US" dirty="0" smtClean="0"/>
            <a:t>Builders (before 1946)</a:t>
          </a:r>
          <a:endParaRPr lang="en-US" dirty="0"/>
        </a:p>
      </dgm:t>
    </dgm:pt>
    <dgm:pt modelId="{728A556D-3D94-CE41-98A3-8405DE46C103}" type="parTrans" cxnId="{F95BEACF-E55C-9F43-A2F9-65BCA15DB1E7}">
      <dgm:prSet/>
      <dgm:spPr/>
      <dgm:t>
        <a:bodyPr/>
        <a:lstStyle/>
        <a:p>
          <a:endParaRPr lang="en-US"/>
        </a:p>
      </dgm:t>
    </dgm:pt>
    <dgm:pt modelId="{09BA7551-08BA-5D4A-9760-F735DE413866}" type="sibTrans" cxnId="{F95BEACF-E55C-9F43-A2F9-65BCA15DB1E7}">
      <dgm:prSet/>
      <dgm:spPr/>
      <dgm:t>
        <a:bodyPr/>
        <a:lstStyle/>
        <a:p>
          <a:endParaRPr lang="en-US"/>
        </a:p>
      </dgm:t>
    </dgm:pt>
    <dgm:pt modelId="{7A7C9FFE-9674-E847-A6B1-AFC02B4CCB49}">
      <dgm:prSet phldrT="[Text]"/>
      <dgm:spPr/>
      <dgm:t>
        <a:bodyPr/>
        <a:lstStyle/>
        <a:p>
          <a:r>
            <a:rPr lang="en-US" dirty="0" smtClean="0"/>
            <a:t>Baby Boomers (1946-60)</a:t>
          </a:r>
          <a:endParaRPr lang="en-US" dirty="0"/>
        </a:p>
      </dgm:t>
    </dgm:pt>
    <dgm:pt modelId="{80F61A5D-F7BD-4E4C-AFA9-C570E9C96397}" type="parTrans" cxnId="{FEEA5464-D17C-F64D-B9BC-93911FECF0EB}">
      <dgm:prSet/>
      <dgm:spPr/>
      <dgm:t>
        <a:bodyPr/>
        <a:lstStyle/>
        <a:p>
          <a:endParaRPr lang="en-US"/>
        </a:p>
      </dgm:t>
    </dgm:pt>
    <dgm:pt modelId="{3E5E16FB-AD86-E54B-9558-8B9BE9A2DDCC}" type="sibTrans" cxnId="{FEEA5464-D17C-F64D-B9BC-93911FECF0EB}">
      <dgm:prSet/>
      <dgm:spPr/>
      <dgm:t>
        <a:bodyPr/>
        <a:lstStyle/>
        <a:p>
          <a:endParaRPr lang="en-US"/>
        </a:p>
      </dgm:t>
    </dgm:pt>
    <dgm:pt modelId="{8AD2BB40-7AE4-FB44-9DFB-91ED4158CCCC}" type="pres">
      <dgm:prSet presAssocID="{38D3B3A3-51BD-7B47-B9A6-1E2ADD2DAC10}" presName="linearFlow" presStyleCnt="0">
        <dgm:presLayoutVars>
          <dgm:dir/>
          <dgm:resizeHandles val="exact"/>
        </dgm:presLayoutVars>
      </dgm:prSet>
      <dgm:spPr/>
      <dgm:t>
        <a:bodyPr/>
        <a:lstStyle/>
        <a:p>
          <a:endParaRPr lang="en-US"/>
        </a:p>
      </dgm:t>
    </dgm:pt>
    <dgm:pt modelId="{295928CB-91ED-3F4F-9D03-2C69C4FAC959}" type="pres">
      <dgm:prSet presAssocID="{A3AAA7D4-42C8-9E41-A09F-804966BF7AB6}" presName="composite" presStyleCnt="0"/>
      <dgm:spPr/>
      <dgm:t>
        <a:bodyPr/>
        <a:lstStyle/>
        <a:p>
          <a:endParaRPr lang="en-US"/>
        </a:p>
      </dgm:t>
    </dgm:pt>
    <dgm:pt modelId="{378A0F51-8547-5A4C-AD66-9FE11F3232CD}" type="pres">
      <dgm:prSet presAssocID="{A3AAA7D4-42C8-9E41-A09F-804966BF7AB6}" presName="imgShp" presStyleLbl="fgImgPlace1" presStyleIdx="0" presStyleCnt="5"/>
      <dgm:spPr/>
      <dgm:t>
        <a:bodyPr/>
        <a:lstStyle/>
        <a:p>
          <a:endParaRPr lang="en-US"/>
        </a:p>
      </dgm:t>
    </dgm:pt>
    <dgm:pt modelId="{C445A465-1015-FD49-B84E-A82373047BEE}" type="pres">
      <dgm:prSet presAssocID="{A3AAA7D4-42C8-9E41-A09F-804966BF7AB6}" presName="txShp" presStyleLbl="node1" presStyleIdx="0" presStyleCnt="5">
        <dgm:presLayoutVars>
          <dgm:bulletEnabled val="1"/>
        </dgm:presLayoutVars>
      </dgm:prSet>
      <dgm:spPr/>
      <dgm:t>
        <a:bodyPr/>
        <a:lstStyle/>
        <a:p>
          <a:endParaRPr lang="en-US"/>
        </a:p>
      </dgm:t>
    </dgm:pt>
    <dgm:pt modelId="{BE2A599C-8289-2E47-BA51-ABB2197635E1}" type="pres">
      <dgm:prSet presAssocID="{71A8D90A-BCBF-6B4F-A5C2-8F7039759C27}" presName="spacing" presStyleCnt="0"/>
      <dgm:spPr/>
      <dgm:t>
        <a:bodyPr/>
        <a:lstStyle/>
        <a:p>
          <a:endParaRPr lang="en-US"/>
        </a:p>
      </dgm:t>
    </dgm:pt>
    <dgm:pt modelId="{C897A0CE-3180-2446-9BB6-A61E419991A5}" type="pres">
      <dgm:prSet presAssocID="{9701ACE3-63C6-BF44-AABD-B8214BE669CA}" presName="composite" presStyleCnt="0"/>
      <dgm:spPr/>
      <dgm:t>
        <a:bodyPr/>
        <a:lstStyle/>
        <a:p>
          <a:endParaRPr lang="en-US"/>
        </a:p>
      </dgm:t>
    </dgm:pt>
    <dgm:pt modelId="{13B01A6B-D754-774F-BF65-AB2EC8273270}" type="pres">
      <dgm:prSet presAssocID="{9701ACE3-63C6-BF44-AABD-B8214BE669CA}" presName="imgShp" presStyleLbl="fgImgPlace1" presStyleIdx="1" presStyleCnt="5"/>
      <dgm:spPr/>
      <dgm:t>
        <a:bodyPr/>
        <a:lstStyle/>
        <a:p>
          <a:endParaRPr lang="en-US"/>
        </a:p>
      </dgm:t>
    </dgm:pt>
    <dgm:pt modelId="{7E6F584B-4108-9942-A79C-9789280DCB09}" type="pres">
      <dgm:prSet presAssocID="{9701ACE3-63C6-BF44-AABD-B8214BE669CA}" presName="txShp" presStyleLbl="node1" presStyleIdx="1" presStyleCnt="5">
        <dgm:presLayoutVars>
          <dgm:bulletEnabled val="1"/>
        </dgm:presLayoutVars>
      </dgm:prSet>
      <dgm:spPr/>
      <dgm:t>
        <a:bodyPr/>
        <a:lstStyle/>
        <a:p>
          <a:endParaRPr lang="en-US"/>
        </a:p>
      </dgm:t>
    </dgm:pt>
    <dgm:pt modelId="{B5ECDB3E-C36E-4049-BE47-D889C74B6C7C}" type="pres">
      <dgm:prSet presAssocID="{B4A656A4-6BDE-AB45-ADBF-EC72A332D227}" presName="spacing" presStyleCnt="0"/>
      <dgm:spPr/>
      <dgm:t>
        <a:bodyPr/>
        <a:lstStyle/>
        <a:p>
          <a:endParaRPr lang="en-US"/>
        </a:p>
      </dgm:t>
    </dgm:pt>
    <dgm:pt modelId="{167DE73E-D1A3-8D48-9129-BAA93F26CF7F}" type="pres">
      <dgm:prSet presAssocID="{5B8C08AA-1CE7-EB44-905F-1DA34A494E0C}" presName="composite" presStyleCnt="0"/>
      <dgm:spPr/>
      <dgm:t>
        <a:bodyPr/>
        <a:lstStyle/>
        <a:p>
          <a:endParaRPr lang="en-US"/>
        </a:p>
      </dgm:t>
    </dgm:pt>
    <dgm:pt modelId="{D5788682-437A-2148-80DB-9974C69B1A98}" type="pres">
      <dgm:prSet presAssocID="{5B8C08AA-1CE7-EB44-905F-1DA34A494E0C}" presName="imgShp" presStyleLbl="fgImgPlace1" presStyleIdx="2" presStyleCnt="5"/>
      <dgm:spPr/>
      <dgm:t>
        <a:bodyPr/>
        <a:lstStyle/>
        <a:p>
          <a:endParaRPr lang="en-US"/>
        </a:p>
      </dgm:t>
    </dgm:pt>
    <dgm:pt modelId="{29B9B681-246F-164E-883E-2373144CE37D}" type="pres">
      <dgm:prSet presAssocID="{5B8C08AA-1CE7-EB44-905F-1DA34A494E0C}" presName="txShp" presStyleLbl="node1" presStyleIdx="2" presStyleCnt="5">
        <dgm:presLayoutVars>
          <dgm:bulletEnabled val="1"/>
        </dgm:presLayoutVars>
      </dgm:prSet>
      <dgm:spPr/>
      <dgm:t>
        <a:bodyPr/>
        <a:lstStyle/>
        <a:p>
          <a:endParaRPr lang="en-US"/>
        </a:p>
      </dgm:t>
    </dgm:pt>
    <dgm:pt modelId="{56DCE47C-E55E-604C-A106-939845E10C74}" type="pres">
      <dgm:prSet presAssocID="{E24585C6-C58B-C046-A819-6AAFF9907FF7}" presName="spacing" presStyleCnt="0"/>
      <dgm:spPr/>
      <dgm:t>
        <a:bodyPr/>
        <a:lstStyle/>
        <a:p>
          <a:endParaRPr lang="en-US"/>
        </a:p>
      </dgm:t>
    </dgm:pt>
    <dgm:pt modelId="{878BE055-B190-5A46-8F84-BE176A997B75}" type="pres">
      <dgm:prSet presAssocID="{7A7C9FFE-9674-E847-A6B1-AFC02B4CCB49}" presName="composite" presStyleCnt="0"/>
      <dgm:spPr/>
      <dgm:t>
        <a:bodyPr/>
        <a:lstStyle/>
        <a:p>
          <a:endParaRPr lang="en-US"/>
        </a:p>
      </dgm:t>
    </dgm:pt>
    <dgm:pt modelId="{D21C72DB-2F05-B248-8F66-BDD7320B7CEA}" type="pres">
      <dgm:prSet presAssocID="{7A7C9FFE-9674-E847-A6B1-AFC02B4CCB49}" presName="imgShp" presStyleLbl="fgImgPlace1" presStyleIdx="3" presStyleCnt="5"/>
      <dgm:spPr/>
      <dgm:t>
        <a:bodyPr/>
        <a:lstStyle/>
        <a:p>
          <a:endParaRPr lang="en-US"/>
        </a:p>
      </dgm:t>
    </dgm:pt>
    <dgm:pt modelId="{AF639665-8EB4-C945-B837-E4AAAE8BE631}" type="pres">
      <dgm:prSet presAssocID="{7A7C9FFE-9674-E847-A6B1-AFC02B4CCB49}" presName="txShp" presStyleLbl="node1" presStyleIdx="3" presStyleCnt="5">
        <dgm:presLayoutVars>
          <dgm:bulletEnabled val="1"/>
        </dgm:presLayoutVars>
      </dgm:prSet>
      <dgm:spPr/>
      <dgm:t>
        <a:bodyPr/>
        <a:lstStyle/>
        <a:p>
          <a:endParaRPr lang="en-US"/>
        </a:p>
      </dgm:t>
    </dgm:pt>
    <dgm:pt modelId="{96FB33C0-2C51-C748-9BB2-1F71A3A3C9E9}" type="pres">
      <dgm:prSet presAssocID="{3E5E16FB-AD86-E54B-9558-8B9BE9A2DDCC}" presName="spacing" presStyleCnt="0"/>
      <dgm:spPr/>
      <dgm:t>
        <a:bodyPr/>
        <a:lstStyle/>
        <a:p>
          <a:endParaRPr lang="en-US"/>
        </a:p>
      </dgm:t>
    </dgm:pt>
    <dgm:pt modelId="{396D1DD5-4D5E-8740-BE87-93E615BDAC3A}" type="pres">
      <dgm:prSet presAssocID="{C7C8D447-C70F-1540-B56D-A0B9A84834DA}" presName="composite" presStyleCnt="0"/>
      <dgm:spPr/>
      <dgm:t>
        <a:bodyPr/>
        <a:lstStyle/>
        <a:p>
          <a:endParaRPr lang="en-US"/>
        </a:p>
      </dgm:t>
    </dgm:pt>
    <dgm:pt modelId="{3C47D43D-2B7A-5144-892C-06DBAD810C1D}" type="pres">
      <dgm:prSet presAssocID="{C7C8D447-C70F-1540-B56D-A0B9A84834DA}" presName="imgShp" presStyleLbl="fgImgPlace1" presStyleIdx="4" presStyleCnt="5"/>
      <dgm:spPr/>
      <dgm:t>
        <a:bodyPr/>
        <a:lstStyle/>
        <a:p>
          <a:endParaRPr lang="en-US"/>
        </a:p>
      </dgm:t>
    </dgm:pt>
    <dgm:pt modelId="{CDD261AC-F6BA-A642-B15D-904D820384F2}" type="pres">
      <dgm:prSet presAssocID="{C7C8D447-C70F-1540-B56D-A0B9A84834DA}" presName="txShp" presStyleLbl="node1" presStyleIdx="4" presStyleCnt="5">
        <dgm:presLayoutVars>
          <dgm:bulletEnabled val="1"/>
        </dgm:presLayoutVars>
      </dgm:prSet>
      <dgm:spPr/>
      <dgm:t>
        <a:bodyPr/>
        <a:lstStyle/>
        <a:p>
          <a:endParaRPr lang="en-US"/>
        </a:p>
      </dgm:t>
    </dgm:pt>
  </dgm:ptLst>
  <dgm:cxnLst>
    <dgm:cxn modelId="{C33F20E6-B4F3-3E48-8A36-EF33DD214BCF}" srcId="{38D3B3A3-51BD-7B47-B9A6-1E2ADD2DAC10}" destId="{A3AAA7D4-42C8-9E41-A09F-804966BF7AB6}" srcOrd="0" destOrd="0" parTransId="{3ECF4D48-6AAA-FD46-B854-F45A78E19D3B}" sibTransId="{71A8D90A-BCBF-6B4F-A5C2-8F7039759C27}"/>
    <dgm:cxn modelId="{F95BEACF-E55C-9F43-A2F9-65BCA15DB1E7}" srcId="{38D3B3A3-51BD-7B47-B9A6-1E2ADD2DAC10}" destId="{C7C8D447-C70F-1540-B56D-A0B9A84834DA}" srcOrd="4" destOrd="0" parTransId="{728A556D-3D94-CE41-98A3-8405DE46C103}" sibTransId="{09BA7551-08BA-5D4A-9760-F735DE413866}"/>
    <dgm:cxn modelId="{3F43973E-7FC8-E44B-8D6D-30C463393789}" type="presOf" srcId="{7A7C9FFE-9674-E847-A6B1-AFC02B4CCB49}" destId="{AF639665-8EB4-C945-B837-E4AAAE8BE631}" srcOrd="0" destOrd="0" presId="urn:microsoft.com/office/officeart/2005/8/layout/vList3"/>
    <dgm:cxn modelId="{4B8613B8-C506-6141-A0CA-1C65AACE1534}" type="presOf" srcId="{A3AAA7D4-42C8-9E41-A09F-804966BF7AB6}" destId="{C445A465-1015-FD49-B84E-A82373047BEE}" srcOrd="0" destOrd="0" presId="urn:microsoft.com/office/officeart/2005/8/layout/vList3"/>
    <dgm:cxn modelId="{475FEF83-AD7D-154B-B6C7-0739099E0839}" type="presOf" srcId="{38D3B3A3-51BD-7B47-B9A6-1E2ADD2DAC10}" destId="{8AD2BB40-7AE4-FB44-9DFB-91ED4158CCCC}" srcOrd="0" destOrd="0" presId="urn:microsoft.com/office/officeart/2005/8/layout/vList3"/>
    <dgm:cxn modelId="{D5250D9D-4C25-194B-AFF2-B54DA6DF9880}" srcId="{38D3B3A3-51BD-7B47-B9A6-1E2ADD2DAC10}" destId="{9701ACE3-63C6-BF44-AABD-B8214BE669CA}" srcOrd="1" destOrd="0" parTransId="{E46F4F49-8380-2C4F-A0D6-9DFF12B10AF6}" sibTransId="{B4A656A4-6BDE-AB45-ADBF-EC72A332D227}"/>
    <dgm:cxn modelId="{FEEA5464-D17C-F64D-B9BC-93911FECF0EB}" srcId="{38D3B3A3-51BD-7B47-B9A6-1E2ADD2DAC10}" destId="{7A7C9FFE-9674-E847-A6B1-AFC02B4CCB49}" srcOrd="3" destOrd="0" parTransId="{80F61A5D-F7BD-4E4C-AFA9-C570E9C96397}" sibTransId="{3E5E16FB-AD86-E54B-9558-8B9BE9A2DDCC}"/>
    <dgm:cxn modelId="{F8827436-F31F-574C-A067-42A1CAE8194E}" type="presOf" srcId="{9701ACE3-63C6-BF44-AABD-B8214BE669CA}" destId="{7E6F584B-4108-9942-A79C-9789280DCB09}" srcOrd="0" destOrd="0" presId="urn:microsoft.com/office/officeart/2005/8/layout/vList3"/>
    <dgm:cxn modelId="{5BB7C1C0-ABA5-F643-A8A2-71799355BF88}" type="presOf" srcId="{C7C8D447-C70F-1540-B56D-A0B9A84834DA}" destId="{CDD261AC-F6BA-A642-B15D-904D820384F2}" srcOrd="0" destOrd="0" presId="urn:microsoft.com/office/officeart/2005/8/layout/vList3"/>
    <dgm:cxn modelId="{3E172A8E-E5A9-BB49-91A4-B27710B0D981}" srcId="{38D3B3A3-51BD-7B47-B9A6-1E2ADD2DAC10}" destId="{5B8C08AA-1CE7-EB44-905F-1DA34A494E0C}" srcOrd="2" destOrd="0" parTransId="{EF05EDCF-A93F-A74B-9416-4E792ED2DE89}" sibTransId="{E24585C6-C58B-C046-A819-6AAFF9907FF7}"/>
    <dgm:cxn modelId="{0B9897F1-E137-1C46-94E4-9AA79DF8369C}" type="presOf" srcId="{5B8C08AA-1CE7-EB44-905F-1DA34A494E0C}" destId="{29B9B681-246F-164E-883E-2373144CE37D}" srcOrd="0" destOrd="0" presId="urn:microsoft.com/office/officeart/2005/8/layout/vList3"/>
    <dgm:cxn modelId="{CA730569-1F3D-064D-A7B3-34A75D4CDFE7}" type="presParOf" srcId="{8AD2BB40-7AE4-FB44-9DFB-91ED4158CCCC}" destId="{295928CB-91ED-3F4F-9D03-2C69C4FAC959}" srcOrd="0" destOrd="0" presId="urn:microsoft.com/office/officeart/2005/8/layout/vList3"/>
    <dgm:cxn modelId="{C3D28608-0D2D-624D-B232-FC6429F3ADA4}" type="presParOf" srcId="{295928CB-91ED-3F4F-9D03-2C69C4FAC959}" destId="{378A0F51-8547-5A4C-AD66-9FE11F3232CD}" srcOrd="0" destOrd="0" presId="urn:microsoft.com/office/officeart/2005/8/layout/vList3"/>
    <dgm:cxn modelId="{CB365C05-D973-7E48-9005-59E064DD9041}" type="presParOf" srcId="{295928CB-91ED-3F4F-9D03-2C69C4FAC959}" destId="{C445A465-1015-FD49-B84E-A82373047BEE}" srcOrd="1" destOrd="0" presId="urn:microsoft.com/office/officeart/2005/8/layout/vList3"/>
    <dgm:cxn modelId="{EA42B876-2B65-3245-A167-7CD3950C37F4}" type="presParOf" srcId="{8AD2BB40-7AE4-FB44-9DFB-91ED4158CCCC}" destId="{BE2A599C-8289-2E47-BA51-ABB2197635E1}" srcOrd="1" destOrd="0" presId="urn:microsoft.com/office/officeart/2005/8/layout/vList3"/>
    <dgm:cxn modelId="{43A239E2-DCBD-EE4E-BF2F-E971BC3A717B}" type="presParOf" srcId="{8AD2BB40-7AE4-FB44-9DFB-91ED4158CCCC}" destId="{C897A0CE-3180-2446-9BB6-A61E419991A5}" srcOrd="2" destOrd="0" presId="urn:microsoft.com/office/officeart/2005/8/layout/vList3"/>
    <dgm:cxn modelId="{D4B7E128-7397-5441-A809-D8F434CD8AF7}" type="presParOf" srcId="{C897A0CE-3180-2446-9BB6-A61E419991A5}" destId="{13B01A6B-D754-774F-BF65-AB2EC8273270}" srcOrd="0" destOrd="0" presId="urn:microsoft.com/office/officeart/2005/8/layout/vList3"/>
    <dgm:cxn modelId="{4B0B45C3-A049-0040-B173-5616A4FE9275}" type="presParOf" srcId="{C897A0CE-3180-2446-9BB6-A61E419991A5}" destId="{7E6F584B-4108-9942-A79C-9789280DCB09}" srcOrd="1" destOrd="0" presId="urn:microsoft.com/office/officeart/2005/8/layout/vList3"/>
    <dgm:cxn modelId="{FF325A90-0045-EC41-A833-5D130D297A32}" type="presParOf" srcId="{8AD2BB40-7AE4-FB44-9DFB-91ED4158CCCC}" destId="{B5ECDB3E-C36E-4049-BE47-D889C74B6C7C}" srcOrd="3" destOrd="0" presId="urn:microsoft.com/office/officeart/2005/8/layout/vList3"/>
    <dgm:cxn modelId="{C95D9088-3BA8-A442-91BC-02C15536C6A6}" type="presParOf" srcId="{8AD2BB40-7AE4-FB44-9DFB-91ED4158CCCC}" destId="{167DE73E-D1A3-8D48-9129-BAA93F26CF7F}" srcOrd="4" destOrd="0" presId="urn:microsoft.com/office/officeart/2005/8/layout/vList3"/>
    <dgm:cxn modelId="{C4AEB410-3128-2D4D-8436-8D5CC1B3038D}" type="presParOf" srcId="{167DE73E-D1A3-8D48-9129-BAA93F26CF7F}" destId="{D5788682-437A-2148-80DB-9974C69B1A98}" srcOrd="0" destOrd="0" presId="urn:microsoft.com/office/officeart/2005/8/layout/vList3"/>
    <dgm:cxn modelId="{9050DAEB-44C8-C247-9068-14EEEAE74D8E}" type="presParOf" srcId="{167DE73E-D1A3-8D48-9129-BAA93F26CF7F}" destId="{29B9B681-246F-164E-883E-2373144CE37D}" srcOrd="1" destOrd="0" presId="urn:microsoft.com/office/officeart/2005/8/layout/vList3"/>
    <dgm:cxn modelId="{2467D21B-0CF2-8E42-ABE4-44529068158B}" type="presParOf" srcId="{8AD2BB40-7AE4-FB44-9DFB-91ED4158CCCC}" destId="{56DCE47C-E55E-604C-A106-939845E10C74}" srcOrd="5" destOrd="0" presId="urn:microsoft.com/office/officeart/2005/8/layout/vList3"/>
    <dgm:cxn modelId="{854701B0-DE2B-5944-A315-5539F7150691}" type="presParOf" srcId="{8AD2BB40-7AE4-FB44-9DFB-91ED4158CCCC}" destId="{878BE055-B190-5A46-8F84-BE176A997B75}" srcOrd="6" destOrd="0" presId="urn:microsoft.com/office/officeart/2005/8/layout/vList3"/>
    <dgm:cxn modelId="{1F255D8A-778F-F449-B04C-99A88E623F69}" type="presParOf" srcId="{878BE055-B190-5A46-8F84-BE176A997B75}" destId="{D21C72DB-2F05-B248-8F66-BDD7320B7CEA}" srcOrd="0" destOrd="0" presId="urn:microsoft.com/office/officeart/2005/8/layout/vList3"/>
    <dgm:cxn modelId="{407042B6-8D0C-2A4F-947B-97DB3B3615C7}" type="presParOf" srcId="{878BE055-B190-5A46-8F84-BE176A997B75}" destId="{AF639665-8EB4-C945-B837-E4AAAE8BE631}" srcOrd="1" destOrd="0" presId="urn:microsoft.com/office/officeart/2005/8/layout/vList3"/>
    <dgm:cxn modelId="{0531DB09-C9D6-1446-B6EC-C42ABFCA3A57}" type="presParOf" srcId="{8AD2BB40-7AE4-FB44-9DFB-91ED4158CCCC}" destId="{96FB33C0-2C51-C748-9BB2-1F71A3A3C9E9}" srcOrd="7" destOrd="0" presId="urn:microsoft.com/office/officeart/2005/8/layout/vList3"/>
    <dgm:cxn modelId="{60C8CF6A-13F7-A94C-B4A3-7AB95A1EECE5}" type="presParOf" srcId="{8AD2BB40-7AE4-FB44-9DFB-91ED4158CCCC}" destId="{396D1DD5-4D5E-8740-BE87-93E615BDAC3A}" srcOrd="8" destOrd="0" presId="urn:microsoft.com/office/officeart/2005/8/layout/vList3"/>
    <dgm:cxn modelId="{E5D343E0-8BCB-4545-89EC-817CBB789FA9}" type="presParOf" srcId="{396D1DD5-4D5E-8740-BE87-93E615BDAC3A}" destId="{3C47D43D-2B7A-5144-892C-06DBAD810C1D}" srcOrd="0" destOrd="0" presId="urn:microsoft.com/office/officeart/2005/8/layout/vList3"/>
    <dgm:cxn modelId="{11B5CB28-ECC0-6542-B95F-1B4ECB63126C}" type="presParOf" srcId="{396D1DD5-4D5E-8740-BE87-93E615BDAC3A}" destId="{CDD261AC-F6BA-A642-B15D-904D820384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dirty="0" smtClean="0"/>
            <a:t>Not Spiritual, Not Religious</a:t>
          </a:r>
        </a:p>
        <a:p>
          <a:r>
            <a:rPr lang="en-US" b="1" dirty="0" smtClean="0"/>
            <a:t> </a:t>
          </a:r>
          <a:r>
            <a:rPr lang="en-US" b="1" i="1" dirty="0" smtClean="0"/>
            <a:t>Unaffiliateds</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dirty="0" smtClean="0"/>
            <a:t>The </a:t>
          </a:r>
          <a:br>
            <a:rPr lang="en-US" b="1" dirty="0" smtClean="0"/>
          </a:br>
          <a:r>
            <a:rPr lang="en-US" b="1" dirty="0" smtClean="0"/>
            <a:t>Spiritual but Not Religious</a:t>
          </a:r>
        </a:p>
        <a:p>
          <a:r>
            <a:rPr lang="en-US" b="1" i="1" dirty="0" smtClean="0"/>
            <a:t>Uninvolved</a:t>
          </a:r>
          <a:endParaRPr lang="en-US" b="1" i="1"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dirty="0" smtClean="0"/>
            <a:t>Faith &amp; Engagement </a:t>
          </a:r>
          <a:r>
            <a:rPr lang="mr-IN" b="1" dirty="0" smtClean="0"/>
            <a:t>–</a:t>
          </a:r>
          <a:r>
            <a:rPr lang="en-US" b="1" dirty="0" smtClean="0"/>
            <a:t> one among many priorities </a:t>
          </a:r>
        </a:p>
        <a:p>
          <a:r>
            <a:rPr lang="en-US" b="1" i="1" dirty="0" smtClean="0"/>
            <a:t>Occasionals</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dirty="0" smtClean="0"/>
            <a:t>Faith &amp; Engagement at the Center of Life</a:t>
          </a:r>
          <a:br>
            <a:rPr lang="en-US" b="1" dirty="0" smtClean="0"/>
          </a:br>
          <a:endParaRPr lang="en-US" b="1" dirty="0" smtClean="0"/>
        </a:p>
        <a:p>
          <a:r>
            <a:rPr lang="en-US" b="1" i="1" dirty="0" smtClean="0"/>
            <a:t>Actives</a:t>
          </a:r>
          <a:endParaRPr lang="en-US" b="1" i="1" dirty="0"/>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2AD2AF93-6D4B-D347-9E76-D49BCC31E099}" srcId="{CCFBF550-2C9A-3E47-81DE-BEC65E213BA3}" destId="{E1D07957-1742-6E4B-8D93-71EA5415E49E}" srcOrd="1" destOrd="0" parTransId="{7E117FCC-01A1-004C-AC5B-CFD37ED96740}" sibTransId="{8DF00AAA-0BD0-9D4A-8E2A-08A52DAC2DB2}"/>
    <dgm:cxn modelId="{1AA3FE42-BD08-4E49-AB6B-F385A53F7989}" srcId="{CCFBF550-2C9A-3E47-81DE-BEC65E213BA3}" destId="{CFBD5336-16D6-CA4F-8D5A-B82068808F55}" srcOrd="3" destOrd="0" parTransId="{D4C8E2B8-6BDD-1E4F-AB0B-98078626B434}" sibTransId="{1CD60D8B-5C1D-B04E-BC1C-D02A363F76AA}"/>
    <dgm:cxn modelId="{7ADBCCAA-0B88-BB48-B4A5-27C601ECF123}" type="presOf" srcId="{E1D07957-1742-6E4B-8D93-71EA5415E49E}" destId="{04E70E17-E008-F24F-BC2D-91A00A40A5EF}" srcOrd="0"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4A6A6CDC-9E33-A74E-8303-1D26015774A3}" type="presOf" srcId="{0CF41A6D-4D40-C048-B8C9-FCAC8E88D79B}" destId="{64F2BA3B-D8D2-8D4C-B6A5-B65490261D5D}" srcOrd="0" destOrd="0" presId="urn:microsoft.com/office/officeart/2005/8/layout/hList7"/>
    <dgm:cxn modelId="{B2C9BBBD-2039-E34E-B28F-439DF1EFC379}" type="presOf" srcId="{8DF00AAA-0BD0-9D4A-8E2A-08A52DAC2DB2}" destId="{0218AD1E-F440-354B-AFC4-EBC0151532D4}" srcOrd="0" destOrd="0" presId="urn:microsoft.com/office/officeart/2005/8/layout/hList7"/>
    <dgm:cxn modelId="{18E5F070-9C86-6F4B-A077-CC1A34B38061}" type="presOf" srcId="{0C8018D6-E88D-5F44-9C67-5CD7E84BE8E1}" destId="{AA41197B-4F60-E945-B216-0541651715DD}" srcOrd="0" destOrd="0" presId="urn:microsoft.com/office/officeart/2005/8/layout/hList7"/>
    <dgm:cxn modelId="{D2EDDA96-5ECA-8B44-831C-CB09119E11D0}" type="presOf" srcId="{CFBD5336-16D6-CA4F-8D5A-B82068808F55}" destId="{EE963566-545B-A34B-8566-4E9C569D613C}" srcOrd="1" destOrd="0" presId="urn:microsoft.com/office/officeart/2005/8/layout/hList7"/>
    <dgm:cxn modelId="{E6FCFA90-A9A1-DF45-8E10-519700348D2A}" type="presOf" srcId="{1327ADFF-4D30-2749-AE7A-7D643560BFBF}" destId="{4214A039-A32A-F244-979E-5D00FA35B24F}" srcOrd="0" destOrd="0" presId="urn:microsoft.com/office/officeart/2005/8/layout/hList7"/>
    <dgm:cxn modelId="{D28B054E-4542-1A4C-A8A9-490D52BB1C37}" type="presOf" srcId="{8CF8EFAD-8E6D-1F42-ADAF-036F03AB8BE3}" destId="{646C78E1-4804-3444-A873-746A20F434DA}" srcOrd="0" destOrd="0" presId="urn:microsoft.com/office/officeart/2005/8/layout/hList7"/>
    <dgm:cxn modelId="{98DEA3F4-6A9A-5343-81A6-392FD60246FB}" type="presOf" srcId="{0C8018D6-E88D-5F44-9C67-5CD7E84BE8E1}" destId="{8C8A3D8F-5A4C-424C-AFC4-27E275165382}" srcOrd="1" destOrd="0" presId="urn:microsoft.com/office/officeart/2005/8/layout/hList7"/>
    <dgm:cxn modelId="{E566E187-68B7-B54C-9CA3-4677E0C0A9EC}" type="presOf" srcId="{CFBD5336-16D6-CA4F-8D5A-B82068808F55}" destId="{520C20EB-9150-2247-B8B4-A6A052155685}"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02FC7D19-6C8F-E44C-ADA6-E7FADA254DF6}" type="presOf" srcId="{E1D07957-1742-6E4B-8D93-71EA5415E49E}" destId="{72D5AB9C-F68F-764B-A967-B8DC5ABEA85A}" srcOrd="1" destOrd="0" presId="urn:microsoft.com/office/officeart/2005/8/layout/hList7"/>
    <dgm:cxn modelId="{64CFF5C5-8327-424D-812B-8F9DAA94BDC8}" type="presOf" srcId="{CCFBF550-2C9A-3E47-81DE-BEC65E213BA3}" destId="{40361FB6-2292-C249-996A-4E5454574408}" srcOrd="0" destOrd="0" presId="urn:microsoft.com/office/officeart/2005/8/layout/hList7"/>
    <dgm:cxn modelId="{3B7F9F17-35BD-894D-8C91-4FE580A4B1D0}" type="presOf" srcId="{0CF41A6D-4D40-C048-B8C9-FCAC8E88D79B}" destId="{D210FBBD-0838-8441-9C16-02819FF58274}" srcOrd="1" destOrd="0" presId="urn:microsoft.com/office/officeart/2005/8/layout/hList7"/>
    <dgm:cxn modelId="{09716BE9-72CB-DF43-8B4B-9D3102CF13CF}" type="presParOf" srcId="{40361FB6-2292-C249-996A-4E5454574408}" destId="{7DF96884-D9A2-E94C-9801-4205BA8E27AF}" srcOrd="0" destOrd="0" presId="urn:microsoft.com/office/officeart/2005/8/layout/hList7"/>
    <dgm:cxn modelId="{133F5918-9063-EC45-B479-578D799F5398}" type="presParOf" srcId="{40361FB6-2292-C249-996A-4E5454574408}" destId="{BE2EBFC3-AF0F-B64E-B5B5-EDF79E339D85}" srcOrd="1" destOrd="0" presId="urn:microsoft.com/office/officeart/2005/8/layout/hList7"/>
    <dgm:cxn modelId="{7E38E9EE-A06D-B243-B432-986DE08DC09A}" type="presParOf" srcId="{BE2EBFC3-AF0F-B64E-B5B5-EDF79E339D85}" destId="{6380A007-A5B0-964D-A4E0-B2C94DA5FF8B}" srcOrd="0" destOrd="0" presId="urn:microsoft.com/office/officeart/2005/8/layout/hList7"/>
    <dgm:cxn modelId="{94DD986A-C5EB-A546-A43D-4360B22195B2}" type="presParOf" srcId="{6380A007-A5B0-964D-A4E0-B2C94DA5FF8B}" destId="{AA41197B-4F60-E945-B216-0541651715DD}" srcOrd="0" destOrd="0" presId="urn:microsoft.com/office/officeart/2005/8/layout/hList7"/>
    <dgm:cxn modelId="{9AB33FD4-2263-A144-AE4F-1337B8CCA527}" type="presParOf" srcId="{6380A007-A5B0-964D-A4E0-B2C94DA5FF8B}" destId="{8C8A3D8F-5A4C-424C-AFC4-27E275165382}" srcOrd="1" destOrd="0" presId="urn:microsoft.com/office/officeart/2005/8/layout/hList7"/>
    <dgm:cxn modelId="{C18B8CDC-564F-904E-BB76-75CBF37B56E7}" type="presParOf" srcId="{6380A007-A5B0-964D-A4E0-B2C94DA5FF8B}" destId="{8E57A570-8D1C-2B4C-A299-59F0B2BA5465}" srcOrd="2" destOrd="0" presId="urn:microsoft.com/office/officeart/2005/8/layout/hList7"/>
    <dgm:cxn modelId="{BFF949FB-C3C3-4D43-9A62-D05CF7353AC9}" type="presParOf" srcId="{6380A007-A5B0-964D-A4E0-B2C94DA5FF8B}" destId="{6AAA34CC-E0C9-3B4E-A410-4BE39EA85FB3}" srcOrd="3" destOrd="0" presId="urn:microsoft.com/office/officeart/2005/8/layout/hList7"/>
    <dgm:cxn modelId="{870CF174-1ADA-7843-8DF8-7BBE5B7527FE}" type="presParOf" srcId="{BE2EBFC3-AF0F-B64E-B5B5-EDF79E339D85}" destId="{646C78E1-4804-3444-A873-746A20F434DA}" srcOrd="1" destOrd="0" presId="urn:microsoft.com/office/officeart/2005/8/layout/hList7"/>
    <dgm:cxn modelId="{CB3693FF-51CC-2E45-93A5-EA44541C91B1}" type="presParOf" srcId="{BE2EBFC3-AF0F-B64E-B5B5-EDF79E339D85}" destId="{B4B9A00B-410E-CC43-8AD8-6D403E791264}" srcOrd="2" destOrd="0" presId="urn:microsoft.com/office/officeart/2005/8/layout/hList7"/>
    <dgm:cxn modelId="{BCFD0BFD-FE77-AF4D-9386-5438C0434F26}" type="presParOf" srcId="{B4B9A00B-410E-CC43-8AD8-6D403E791264}" destId="{04E70E17-E008-F24F-BC2D-91A00A40A5EF}" srcOrd="0" destOrd="0" presId="urn:microsoft.com/office/officeart/2005/8/layout/hList7"/>
    <dgm:cxn modelId="{82C89EF9-AAB0-FF41-9E51-5C6C7A566F96}" type="presParOf" srcId="{B4B9A00B-410E-CC43-8AD8-6D403E791264}" destId="{72D5AB9C-F68F-764B-A967-B8DC5ABEA85A}" srcOrd="1" destOrd="0" presId="urn:microsoft.com/office/officeart/2005/8/layout/hList7"/>
    <dgm:cxn modelId="{82824CF9-EF9A-EA45-833E-1C832872449D}" type="presParOf" srcId="{B4B9A00B-410E-CC43-8AD8-6D403E791264}" destId="{F4A484BD-119F-0840-9EAE-0EFCAF0C3635}" srcOrd="2" destOrd="0" presId="urn:microsoft.com/office/officeart/2005/8/layout/hList7"/>
    <dgm:cxn modelId="{B5E2C8AD-1AA5-E348-8BA8-4EB5F1263677}" type="presParOf" srcId="{B4B9A00B-410E-CC43-8AD8-6D403E791264}" destId="{5D132B27-0C7F-BF41-AD1C-422B949A81CA}" srcOrd="3" destOrd="0" presId="urn:microsoft.com/office/officeart/2005/8/layout/hList7"/>
    <dgm:cxn modelId="{80DF2391-AC98-A345-85F8-792CF62530E7}" type="presParOf" srcId="{BE2EBFC3-AF0F-B64E-B5B5-EDF79E339D85}" destId="{0218AD1E-F440-354B-AFC4-EBC0151532D4}" srcOrd="3" destOrd="0" presId="urn:microsoft.com/office/officeart/2005/8/layout/hList7"/>
    <dgm:cxn modelId="{BBB56021-710D-CD46-8C4E-8A31DA76C095}" type="presParOf" srcId="{BE2EBFC3-AF0F-B64E-B5B5-EDF79E339D85}" destId="{A2B19012-450D-3D4C-9482-224AC5C1D57E}" srcOrd="4" destOrd="0" presId="urn:microsoft.com/office/officeart/2005/8/layout/hList7"/>
    <dgm:cxn modelId="{5F8E3C1D-203C-6743-AD01-0B49EDACEED9}" type="presParOf" srcId="{A2B19012-450D-3D4C-9482-224AC5C1D57E}" destId="{64F2BA3B-D8D2-8D4C-B6A5-B65490261D5D}" srcOrd="0" destOrd="0" presId="urn:microsoft.com/office/officeart/2005/8/layout/hList7"/>
    <dgm:cxn modelId="{B4CB483E-DD83-504E-BD7B-BCA6FD410DA8}" type="presParOf" srcId="{A2B19012-450D-3D4C-9482-224AC5C1D57E}" destId="{D210FBBD-0838-8441-9C16-02819FF58274}" srcOrd="1" destOrd="0" presId="urn:microsoft.com/office/officeart/2005/8/layout/hList7"/>
    <dgm:cxn modelId="{8221C396-FD98-F548-B063-9A6DE51D38F4}" type="presParOf" srcId="{A2B19012-450D-3D4C-9482-224AC5C1D57E}" destId="{6F2B11FC-08BF-714D-B62E-E5BE7482E79B}" srcOrd="2" destOrd="0" presId="urn:microsoft.com/office/officeart/2005/8/layout/hList7"/>
    <dgm:cxn modelId="{AA28E211-639D-3E41-8E09-462A4A53F7CA}" type="presParOf" srcId="{A2B19012-450D-3D4C-9482-224AC5C1D57E}" destId="{90509C2F-8184-1741-B9CC-556AD29243D9}" srcOrd="3" destOrd="0" presId="urn:microsoft.com/office/officeart/2005/8/layout/hList7"/>
    <dgm:cxn modelId="{4D881C1D-0C00-E246-A45F-24ECD450BAEC}" type="presParOf" srcId="{BE2EBFC3-AF0F-B64E-B5B5-EDF79E339D85}" destId="{4214A039-A32A-F244-979E-5D00FA35B24F}" srcOrd="5" destOrd="0" presId="urn:microsoft.com/office/officeart/2005/8/layout/hList7"/>
    <dgm:cxn modelId="{4B364C53-52FE-D04C-AD41-3D7DE7863F43}" type="presParOf" srcId="{BE2EBFC3-AF0F-B64E-B5B5-EDF79E339D85}" destId="{AC478FE5-CAB9-B643-8AAD-4ADB59751ECB}" srcOrd="6" destOrd="0" presId="urn:microsoft.com/office/officeart/2005/8/layout/hList7"/>
    <dgm:cxn modelId="{F4517CF8-C815-1C47-B433-8129347B6D56}" type="presParOf" srcId="{AC478FE5-CAB9-B643-8AAD-4ADB59751ECB}" destId="{520C20EB-9150-2247-B8B4-A6A052155685}" srcOrd="0" destOrd="0" presId="urn:microsoft.com/office/officeart/2005/8/layout/hList7"/>
    <dgm:cxn modelId="{BBE7DB61-1537-5744-BE7E-9B226D936C76}" type="presParOf" srcId="{AC478FE5-CAB9-B643-8AAD-4ADB59751ECB}" destId="{EE963566-545B-A34B-8566-4E9C569D613C}" srcOrd="1" destOrd="0" presId="urn:microsoft.com/office/officeart/2005/8/layout/hList7"/>
    <dgm:cxn modelId="{030F7693-F33D-E644-B835-894A4A27BB25}" type="presParOf" srcId="{AC478FE5-CAB9-B643-8AAD-4ADB59751ECB}" destId="{BD3DD43C-C3A1-324E-A020-5DC75CBF4022}" srcOrd="2" destOrd="0" presId="urn:microsoft.com/office/officeart/2005/8/layout/hList7"/>
    <dgm:cxn modelId="{427B84C1-4325-F54E-A335-B5009D4F6428}"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1" csCatId="colorful" phldr="1"/>
      <dgm:spPr/>
    </dgm:pt>
    <dgm:pt modelId="{0C8018D6-E88D-5F44-9C67-5CD7E84BE8E1}">
      <dgm:prSet phldrT="[Text]" custT="1"/>
      <dgm:spPr/>
      <dgm:t>
        <a:bodyPr/>
        <a:lstStyle/>
        <a:p>
          <a:r>
            <a:rPr lang="en-US" sz="2400" b="1" dirty="0" smtClean="0"/>
            <a:t>Reject Religion (26%)</a:t>
          </a:r>
          <a:br>
            <a:rPr lang="en-US" sz="2400" b="1" dirty="0" smtClean="0"/>
          </a:br>
          <a:r>
            <a:rPr lang="en-US" sz="2400" b="1" dirty="0" smtClean="0"/>
            <a:t>No-Religious</a:t>
          </a:r>
          <a:br>
            <a:rPr lang="en-US" sz="2400" b="1" dirty="0" smtClean="0"/>
          </a:br>
          <a:r>
            <a:rPr lang="en-US" sz="2400" b="1" i="1" dirty="0" smtClean="0"/>
            <a:t>seldom or never participate, yet 50% identify with a religious tradition</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custT="1"/>
      <dgm:spPr/>
      <dgm:t>
        <a:bodyPr/>
        <a:lstStyle/>
        <a:p>
          <a:r>
            <a:rPr lang="en-US" sz="2400" b="1" i="0" dirty="0" smtClean="0"/>
            <a:t>Middle (45%)</a:t>
          </a:r>
          <a:br>
            <a:rPr lang="en-US" sz="2400" b="1" i="0" dirty="0" smtClean="0"/>
          </a:br>
          <a:r>
            <a:rPr lang="en-US" sz="2400" b="1" i="0" dirty="0" smtClean="0"/>
            <a:t>Low-Religious</a:t>
          </a:r>
          <a:br>
            <a:rPr lang="en-US" sz="2400" b="1" i="0" dirty="0" smtClean="0"/>
          </a:br>
          <a:r>
            <a:rPr lang="en-US" sz="2400" b="1" i="1" dirty="0" smtClean="0"/>
            <a:t>infrequent participation, but identify with a religion, open to involvement</a:t>
          </a:r>
          <a:endParaRPr lang="en-US" sz="2400" b="1" i="1" dirty="0"/>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custT="1"/>
      <dgm:spPr/>
      <dgm:t>
        <a:bodyPr/>
        <a:lstStyle/>
        <a:p>
          <a:r>
            <a:rPr lang="en-US" sz="2400" b="1" dirty="0" smtClean="0"/>
            <a:t>Embrace Religion</a:t>
          </a:r>
          <a:br>
            <a:rPr lang="en-US" sz="2400" b="1" dirty="0" smtClean="0"/>
          </a:br>
          <a:r>
            <a:rPr lang="en-US" sz="2400" b="1" dirty="0" smtClean="0"/>
            <a:t>(30%)</a:t>
          </a:r>
          <a:br>
            <a:rPr lang="en-US" sz="2400" b="1" dirty="0" smtClean="0"/>
          </a:br>
          <a:r>
            <a:rPr lang="en-US" sz="2400" b="1" i="0" dirty="0" smtClean="0"/>
            <a:t>Pro-religious</a:t>
          </a:r>
          <a:br>
            <a:rPr lang="en-US" sz="2400" b="1" i="0" dirty="0" smtClean="0"/>
          </a:br>
          <a:r>
            <a:rPr lang="en-US" sz="2400" b="1" i="1" dirty="0" smtClean="0"/>
            <a:t>involved, pray, read the Bible, feel  God cares about them, feel God’s presence</a:t>
          </a:r>
          <a:endParaRPr lang="en-US" sz="2400" b="1" i="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3"/>
      <dgm:spPr/>
      <dgm:t>
        <a:bodyPr/>
        <a:lstStyle/>
        <a:p>
          <a:endParaRPr lang="en-US"/>
        </a:p>
      </dgm:t>
    </dgm:pt>
    <dgm:pt modelId="{8C8A3D8F-5A4C-424C-AFC4-27E275165382}" type="pres">
      <dgm:prSet presAssocID="{0C8018D6-E88D-5F44-9C67-5CD7E84BE8E1}" presName="nodeTx" presStyleLbl="node1" presStyleIdx="0" presStyleCnt="3">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3"/>
      <dgm:spPr/>
    </dgm:pt>
    <dgm:pt modelId="{6AAA34CC-E0C9-3B4E-A410-4BE39EA85FB3}" type="pres">
      <dgm:prSet presAssocID="{0C8018D6-E88D-5F44-9C67-5CD7E84BE8E1}" presName="imagNode" presStyleLbl="fgImgPlace1" presStyleIdx="0" presStyleCnt="3" custLinFactNeighborX="-745" custLinFactNeighborY="-11177"/>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3"/>
      <dgm:spPr/>
      <dgm:t>
        <a:bodyPr/>
        <a:lstStyle/>
        <a:p>
          <a:endParaRPr lang="en-US"/>
        </a:p>
      </dgm:t>
    </dgm:pt>
    <dgm:pt modelId="{72D5AB9C-F68F-764B-A967-B8DC5ABEA85A}" type="pres">
      <dgm:prSet presAssocID="{E1D07957-1742-6E4B-8D93-71EA5415E49E}" presName="nodeTx" presStyleLbl="node1" presStyleIdx="1" presStyleCnt="3">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3"/>
      <dgm:spPr/>
    </dgm:pt>
    <dgm:pt modelId="{5D132B27-0C7F-BF41-AD1C-422B949A81CA}" type="pres">
      <dgm:prSet presAssocID="{E1D07957-1742-6E4B-8D93-71EA5415E49E}" presName="imagNode" presStyleLbl="fgImgPlace1" presStyleIdx="1" presStyleCnt="3" custLinFactNeighborY="-11923"/>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3"/>
      <dgm:spPr/>
      <dgm:t>
        <a:bodyPr/>
        <a:lstStyle/>
        <a:p>
          <a:endParaRPr lang="en-US"/>
        </a:p>
      </dgm:t>
    </dgm:pt>
    <dgm:pt modelId="{D210FBBD-0838-8441-9C16-02819FF58274}" type="pres">
      <dgm:prSet presAssocID="{0CF41A6D-4D40-C048-B8C9-FCAC8E88D79B}" presName="nodeTx" presStyleLbl="node1" presStyleIdx="2" presStyleCnt="3">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3"/>
      <dgm:spPr/>
    </dgm:pt>
    <dgm:pt modelId="{90509C2F-8184-1741-B9CC-556AD29243D9}" type="pres">
      <dgm:prSet presAssocID="{0CF41A6D-4D40-C048-B8C9-FCAC8E88D79B}" presName="imagNode" presStyleLbl="fgImgPlace1" presStyleIdx="2" presStyleCnt="3" custLinFactNeighborX="-1490" custLinFactNeighborY="-11177"/>
      <dgm:spPr/>
    </dgm:pt>
  </dgm:ptLst>
  <dgm:cxnLst>
    <dgm:cxn modelId="{1B7C6D4B-C079-B441-9CCF-8EFADE58488C}" srcId="{CCFBF550-2C9A-3E47-81DE-BEC65E213BA3}" destId="{0C8018D6-E88D-5F44-9C67-5CD7E84BE8E1}" srcOrd="0" destOrd="0" parTransId="{275844F5-0D82-8542-B773-2C5B10F08EC0}" sibTransId="{8CF8EFAD-8E6D-1F42-ADAF-036F03AB8BE3}"/>
    <dgm:cxn modelId="{54036959-8EC2-E244-BEE2-4064E3FD2747}" type="presOf" srcId="{0CF41A6D-4D40-C048-B8C9-FCAC8E88D79B}" destId="{D210FBBD-0838-8441-9C16-02819FF58274}" srcOrd="1"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2AD2AF93-6D4B-D347-9E76-D49BCC31E099}" srcId="{CCFBF550-2C9A-3E47-81DE-BEC65E213BA3}" destId="{E1D07957-1742-6E4B-8D93-71EA5415E49E}" srcOrd="1" destOrd="0" parTransId="{7E117FCC-01A1-004C-AC5B-CFD37ED96740}" sibTransId="{8DF00AAA-0BD0-9D4A-8E2A-08A52DAC2DB2}"/>
    <dgm:cxn modelId="{6A6AF45E-7AD6-A345-BE40-8D02A95E1A8E}" type="presOf" srcId="{0CF41A6D-4D40-C048-B8C9-FCAC8E88D79B}" destId="{64F2BA3B-D8D2-8D4C-B6A5-B65490261D5D}" srcOrd="0" destOrd="0" presId="urn:microsoft.com/office/officeart/2005/8/layout/hList7"/>
    <dgm:cxn modelId="{7ACC0762-622E-FB4B-BF88-4832A34BB866}" type="presOf" srcId="{0C8018D6-E88D-5F44-9C67-5CD7E84BE8E1}" destId="{AA41197B-4F60-E945-B216-0541651715DD}" srcOrd="0" destOrd="0" presId="urn:microsoft.com/office/officeart/2005/8/layout/hList7"/>
    <dgm:cxn modelId="{786776FC-54E0-4D43-81D6-3EAFBA19A562}" type="presOf" srcId="{8CF8EFAD-8E6D-1F42-ADAF-036F03AB8BE3}" destId="{646C78E1-4804-3444-A873-746A20F434DA}" srcOrd="0" destOrd="0" presId="urn:microsoft.com/office/officeart/2005/8/layout/hList7"/>
    <dgm:cxn modelId="{9EE8774F-F93E-1143-BFFC-4A395DB5A11A}" type="presOf" srcId="{8DF00AAA-0BD0-9D4A-8E2A-08A52DAC2DB2}" destId="{0218AD1E-F440-354B-AFC4-EBC0151532D4}" srcOrd="0" destOrd="0" presId="urn:microsoft.com/office/officeart/2005/8/layout/hList7"/>
    <dgm:cxn modelId="{46B2C4C3-09FC-334E-B2C1-CC28EF38D98A}" type="presOf" srcId="{E1D07957-1742-6E4B-8D93-71EA5415E49E}" destId="{04E70E17-E008-F24F-BC2D-91A00A40A5EF}" srcOrd="0" destOrd="0" presId="urn:microsoft.com/office/officeart/2005/8/layout/hList7"/>
    <dgm:cxn modelId="{CFB1E682-7CD2-F042-B605-B2DBA495BACF}" type="presOf" srcId="{0C8018D6-E88D-5F44-9C67-5CD7E84BE8E1}" destId="{8C8A3D8F-5A4C-424C-AFC4-27E275165382}" srcOrd="1" destOrd="0" presId="urn:microsoft.com/office/officeart/2005/8/layout/hList7"/>
    <dgm:cxn modelId="{F2CF87A8-A081-7142-BD72-A1A4761A5F8D}" type="presOf" srcId="{CCFBF550-2C9A-3E47-81DE-BEC65E213BA3}" destId="{40361FB6-2292-C249-996A-4E5454574408}" srcOrd="0" destOrd="0" presId="urn:microsoft.com/office/officeart/2005/8/layout/hList7"/>
    <dgm:cxn modelId="{81BC8870-2C31-224F-85D5-040BC9104B66}" type="presOf" srcId="{E1D07957-1742-6E4B-8D93-71EA5415E49E}" destId="{72D5AB9C-F68F-764B-A967-B8DC5ABEA85A}" srcOrd="1" destOrd="0" presId="urn:microsoft.com/office/officeart/2005/8/layout/hList7"/>
    <dgm:cxn modelId="{B0315A69-7B72-E845-A789-DF07EDD809E3}" type="presParOf" srcId="{40361FB6-2292-C249-996A-4E5454574408}" destId="{7DF96884-D9A2-E94C-9801-4205BA8E27AF}" srcOrd="0" destOrd="0" presId="urn:microsoft.com/office/officeart/2005/8/layout/hList7"/>
    <dgm:cxn modelId="{A8C4D2B5-4F3D-774D-AD55-6E490D799CD9}" type="presParOf" srcId="{40361FB6-2292-C249-996A-4E5454574408}" destId="{BE2EBFC3-AF0F-B64E-B5B5-EDF79E339D85}" srcOrd="1" destOrd="0" presId="urn:microsoft.com/office/officeart/2005/8/layout/hList7"/>
    <dgm:cxn modelId="{2A569C41-E1AB-A64B-8764-6CF35A706395}" type="presParOf" srcId="{BE2EBFC3-AF0F-B64E-B5B5-EDF79E339D85}" destId="{6380A007-A5B0-964D-A4E0-B2C94DA5FF8B}" srcOrd="0" destOrd="0" presId="urn:microsoft.com/office/officeart/2005/8/layout/hList7"/>
    <dgm:cxn modelId="{384260D9-43C3-E840-91C0-DAFDEDB16F7F}" type="presParOf" srcId="{6380A007-A5B0-964D-A4E0-B2C94DA5FF8B}" destId="{AA41197B-4F60-E945-B216-0541651715DD}" srcOrd="0" destOrd="0" presId="urn:microsoft.com/office/officeart/2005/8/layout/hList7"/>
    <dgm:cxn modelId="{9C564F26-2AC9-5F49-A186-965603507BD0}" type="presParOf" srcId="{6380A007-A5B0-964D-A4E0-B2C94DA5FF8B}" destId="{8C8A3D8F-5A4C-424C-AFC4-27E275165382}" srcOrd="1" destOrd="0" presId="urn:microsoft.com/office/officeart/2005/8/layout/hList7"/>
    <dgm:cxn modelId="{7F5F5ABF-F59A-5D43-A38D-24D60EA73F3A}" type="presParOf" srcId="{6380A007-A5B0-964D-A4E0-B2C94DA5FF8B}" destId="{8E57A570-8D1C-2B4C-A299-59F0B2BA5465}" srcOrd="2" destOrd="0" presId="urn:microsoft.com/office/officeart/2005/8/layout/hList7"/>
    <dgm:cxn modelId="{665B7510-1F6B-BD4C-8F8F-F8CCA2D65DB7}" type="presParOf" srcId="{6380A007-A5B0-964D-A4E0-B2C94DA5FF8B}" destId="{6AAA34CC-E0C9-3B4E-A410-4BE39EA85FB3}" srcOrd="3" destOrd="0" presId="urn:microsoft.com/office/officeart/2005/8/layout/hList7"/>
    <dgm:cxn modelId="{DDD4CCF3-2DC6-D84A-A707-DF9BE8A317BC}" type="presParOf" srcId="{BE2EBFC3-AF0F-B64E-B5B5-EDF79E339D85}" destId="{646C78E1-4804-3444-A873-746A20F434DA}" srcOrd="1" destOrd="0" presId="urn:microsoft.com/office/officeart/2005/8/layout/hList7"/>
    <dgm:cxn modelId="{B160E352-8FC3-4F45-99D3-9A2E95B27858}" type="presParOf" srcId="{BE2EBFC3-AF0F-B64E-B5B5-EDF79E339D85}" destId="{B4B9A00B-410E-CC43-8AD8-6D403E791264}" srcOrd="2" destOrd="0" presId="urn:microsoft.com/office/officeart/2005/8/layout/hList7"/>
    <dgm:cxn modelId="{8D92C725-CE89-B94D-B08D-557BCA08F351}" type="presParOf" srcId="{B4B9A00B-410E-CC43-8AD8-6D403E791264}" destId="{04E70E17-E008-F24F-BC2D-91A00A40A5EF}" srcOrd="0" destOrd="0" presId="urn:microsoft.com/office/officeart/2005/8/layout/hList7"/>
    <dgm:cxn modelId="{2693AF03-9AE3-364E-AD67-6720D5E64784}" type="presParOf" srcId="{B4B9A00B-410E-CC43-8AD8-6D403E791264}" destId="{72D5AB9C-F68F-764B-A967-B8DC5ABEA85A}" srcOrd="1" destOrd="0" presId="urn:microsoft.com/office/officeart/2005/8/layout/hList7"/>
    <dgm:cxn modelId="{D011A3BF-D2D5-864F-B59E-E045AF86B190}" type="presParOf" srcId="{B4B9A00B-410E-CC43-8AD8-6D403E791264}" destId="{F4A484BD-119F-0840-9EAE-0EFCAF0C3635}" srcOrd="2" destOrd="0" presId="urn:microsoft.com/office/officeart/2005/8/layout/hList7"/>
    <dgm:cxn modelId="{8F09B381-E6C8-5A47-9687-7D4FB513DB1C}" type="presParOf" srcId="{B4B9A00B-410E-CC43-8AD8-6D403E791264}" destId="{5D132B27-0C7F-BF41-AD1C-422B949A81CA}" srcOrd="3" destOrd="0" presId="urn:microsoft.com/office/officeart/2005/8/layout/hList7"/>
    <dgm:cxn modelId="{74B0CBA2-BC46-9B46-A205-49283BEC9A7B}" type="presParOf" srcId="{BE2EBFC3-AF0F-B64E-B5B5-EDF79E339D85}" destId="{0218AD1E-F440-354B-AFC4-EBC0151532D4}" srcOrd="3" destOrd="0" presId="urn:microsoft.com/office/officeart/2005/8/layout/hList7"/>
    <dgm:cxn modelId="{16B9A7E7-EAB8-F44C-9DF2-590C3757AAF5}" type="presParOf" srcId="{BE2EBFC3-AF0F-B64E-B5B5-EDF79E339D85}" destId="{A2B19012-450D-3D4C-9482-224AC5C1D57E}" srcOrd="4" destOrd="0" presId="urn:microsoft.com/office/officeart/2005/8/layout/hList7"/>
    <dgm:cxn modelId="{D5B87CD4-A62E-E943-A82D-CC4866F67F99}" type="presParOf" srcId="{A2B19012-450D-3D4C-9482-224AC5C1D57E}" destId="{64F2BA3B-D8D2-8D4C-B6A5-B65490261D5D}" srcOrd="0" destOrd="0" presId="urn:microsoft.com/office/officeart/2005/8/layout/hList7"/>
    <dgm:cxn modelId="{425F0338-4465-264F-94AE-79686B16C083}" type="presParOf" srcId="{A2B19012-450D-3D4C-9482-224AC5C1D57E}" destId="{D210FBBD-0838-8441-9C16-02819FF58274}" srcOrd="1" destOrd="0" presId="urn:microsoft.com/office/officeart/2005/8/layout/hList7"/>
    <dgm:cxn modelId="{0A2B5B2F-6608-A84A-872C-BDE68B4D27DB}" type="presParOf" srcId="{A2B19012-450D-3D4C-9482-224AC5C1D57E}" destId="{6F2B11FC-08BF-714D-B62E-E5BE7482E79B}" srcOrd="2" destOrd="0" presId="urn:microsoft.com/office/officeart/2005/8/layout/hList7"/>
    <dgm:cxn modelId="{0C48D752-B70E-B949-8B27-E527D66AB4AC}" type="presParOf" srcId="{A2B19012-450D-3D4C-9482-224AC5C1D57E}" destId="{90509C2F-8184-1741-B9CC-556AD29243D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0B8679-2701-424B-9DF1-7A0665254F02}" type="doc">
      <dgm:prSet loTypeId="urn:microsoft.com/office/officeart/2005/8/layout/radial6" loCatId="" qsTypeId="urn:microsoft.com/office/officeart/2005/8/quickstyle/simple4" qsCatId="simple" csTypeId="urn:microsoft.com/office/officeart/2005/8/colors/colorful2" csCatId="colorful" phldr="1"/>
      <dgm:spPr/>
      <dgm:t>
        <a:bodyPr/>
        <a:lstStyle/>
        <a:p>
          <a:endParaRPr lang="en-US"/>
        </a:p>
      </dgm:t>
    </dgm:pt>
    <dgm:pt modelId="{A3A73C5E-FE3D-8B42-93C0-E79C35A48AC4}">
      <dgm:prSet phldrT="[Text]"/>
      <dgm:spPr/>
      <dgm:t>
        <a:bodyPr/>
        <a:lstStyle/>
        <a:p>
          <a:r>
            <a:rPr lang="en-US" dirty="0" smtClean="0"/>
            <a:t>Faith Forming Ecology</a:t>
          </a:r>
          <a:endParaRPr lang="en-US" dirty="0"/>
        </a:p>
      </dgm:t>
    </dgm:pt>
    <dgm:pt modelId="{6E601834-BD05-E74B-912D-641EEE31040B}" type="parTrans" cxnId="{6FFBFFEB-38A7-F245-9969-18A73EB1DBDB}">
      <dgm:prSet/>
      <dgm:spPr/>
      <dgm:t>
        <a:bodyPr/>
        <a:lstStyle/>
        <a:p>
          <a:endParaRPr lang="en-US"/>
        </a:p>
      </dgm:t>
    </dgm:pt>
    <dgm:pt modelId="{A8618A9E-3172-4148-81EB-033253C514F2}" type="sibTrans" cxnId="{6FFBFFEB-38A7-F245-9969-18A73EB1DBDB}">
      <dgm:prSet/>
      <dgm:spPr/>
      <dgm:t>
        <a:bodyPr/>
        <a:lstStyle/>
        <a:p>
          <a:endParaRPr lang="en-US"/>
        </a:p>
      </dgm:t>
    </dgm:pt>
    <dgm:pt modelId="{2EF844C6-6305-864A-AB5E-9C4FDF1F16DA}">
      <dgm:prSet phldrT="[Text]" custT="1"/>
      <dgm:spPr/>
      <dgm:t>
        <a:bodyPr/>
        <a:lstStyle/>
        <a:p>
          <a:r>
            <a:rPr lang="en-US" sz="1800" dirty="0" smtClean="0"/>
            <a:t>Inter-genera-tional</a:t>
          </a:r>
          <a:endParaRPr lang="en-US" sz="1800" dirty="0"/>
        </a:p>
      </dgm:t>
    </dgm:pt>
    <dgm:pt modelId="{DD5CE9B4-1E79-5645-9EBA-7F3B8A83EFBC}" type="parTrans" cxnId="{BF724F65-9FA9-044D-AD59-941FCEF66AA6}">
      <dgm:prSet/>
      <dgm:spPr/>
      <dgm:t>
        <a:bodyPr/>
        <a:lstStyle/>
        <a:p>
          <a:endParaRPr lang="en-US"/>
        </a:p>
      </dgm:t>
    </dgm:pt>
    <dgm:pt modelId="{21A235E1-C233-BF44-8642-4C15196B8D98}" type="sibTrans" cxnId="{BF724F65-9FA9-044D-AD59-941FCEF66AA6}">
      <dgm:prSet/>
      <dgm:spPr/>
      <dgm:t>
        <a:bodyPr/>
        <a:lstStyle/>
        <a:p>
          <a:endParaRPr lang="en-US"/>
        </a:p>
      </dgm:t>
    </dgm:pt>
    <dgm:pt modelId="{25BC8C85-079C-8A4C-B27F-8B1828E310B0}">
      <dgm:prSet phldrT="[Text]" custT="1"/>
      <dgm:spPr/>
      <dgm:t>
        <a:bodyPr/>
        <a:lstStyle/>
        <a:p>
          <a:r>
            <a:rPr lang="en-US" sz="1800" dirty="0" smtClean="0"/>
            <a:t>Family</a:t>
          </a:r>
          <a:endParaRPr lang="en-US" sz="1800" dirty="0"/>
        </a:p>
      </dgm:t>
    </dgm:pt>
    <dgm:pt modelId="{F2055B36-AFB8-8444-BBF6-EE6465033203}" type="parTrans" cxnId="{8B9596FD-FF11-9D47-BF5B-75031E3CF5A4}">
      <dgm:prSet/>
      <dgm:spPr/>
      <dgm:t>
        <a:bodyPr/>
        <a:lstStyle/>
        <a:p>
          <a:endParaRPr lang="en-US"/>
        </a:p>
      </dgm:t>
    </dgm:pt>
    <dgm:pt modelId="{05D24B9B-D177-0041-88C9-2E5CEB21156F}" type="sibTrans" cxnId="{8B9596FD-FF11-9D47-BF5B-75031E3CF5A4}">
      <dgm:prSet/>
      <dgm:spPr/>
      <dgm:t>
        <a:bodyPr/>
        <a:lstStyle/>
        <a:p>
          <a:endParaRPr lang="en-US"/>
        </a:p>
      </dgm:t>
    </dgm:pt>
    <dgm:pt modelId="{57CE21E1-227D-2640-B363-472D9EBB87C2}">
      <dgm:prSet phldrT="[Text]" custT="1"/>
      <dgm:spPr/>
      <dgm:t>
        <a:bodyPr/>
        <a:lstStyle/>
        <a:p>
          <a:r>
            <a:rPr lang="en-US" sz="1800" dirty="0" smtClean="0"/>
            <a:t>Life Cycle</a:t>
          </a:r>
          <a:endParaRPr lang="en-US" sz="1800" dirty="0"/>
        </a:p>
      </dgm:t>
    </dgm:pt>
    <dgm:pt modelId="{B41E68DB-2E28-5045-99C5-B7F8EB8B8095}" type="parTrans" cxnId="{A3876416-D6B6-5A40-A23A-0B70F1E24608}">
      <dgm:prSet/>
      <dgm:spPr/>
      <dgm:t>
        <a:bodyPr/>
        <a:lstStyle/>
        <a:p>
          <a:endParaRPr lang="en-US"/>
        </a:p>
      </dgm:t>
    </dgm:pt>
    <dgm:pt modelId="{1F922F80-C4A4-894F-B3C7-EBF9D3B1EAF6}" type="sibTrans" cxnId="{A3876416-D6B6-5A40-A23A-0B70F1E24608}">
      <dgm:prSet/>
      <dgm:spPr/>
      <dgm:t>
        <a:bodyPr/>
        <a:lstStyle/>
        <a:p>
          <a:endParaRPr lang="en-US"/>
        </a:p>
      </dgm:t>
    </dgm:pt>
    <dgm:pt modelId="{C0808BEB-C46A-664F-9E8F-23DF609D5171}">
      <dgm:prSet phldrT="[Text]" custT="1"/>
      <dgm:spPr/>
      <dgm:t>
        <a:bodyPr/>
        <a:lstStyle/>
        <a:p>
          <a:r>
            <a:rPr lang="en-US" sz="1800" dirty="0" smtClean="0"/>
            <a:t>Missional </a:t>
          </a:r>
          <a:endParaRPr lang="en-US" sz="1800" dirty="0"/>
        </a:p>
      </dgm:t>
    </dgm:pt>
    <dgm:pt modelId="{B112FB32-2F68-CA49-BA8B-316D2D66E4F3}" type="parTrans" cxnId="{AF097300-8E77-124A-90DD-1D1CBBD058C6}">
      <dgm:prSet/>
      <dgm:spPr/>
      <dgm:t>
        <a:bodyPr/>
        <a:lstStyle/>
        <a:p>
          <a:endParaRPr lang="en-US"/>
        </a:p>
      </dgm:t>
    </dgm:pt>
    <dgm:pt modelId="{F8DF337A-89BF-F944-9D9A-2DB799A47A9F}" type="sibTrans" cxnId="{AF097300-8E77-124A-90DD-1D1CBBD058C6}">
      <dgm:prSet/>
      <dgm:spPr/>
      <dgm:t>
        <a:bodyPr/>
        <a:lstStyle/>
        <a:p>
          <a:endParaRPr lang="en-US"/>
        </a:p>
      </dgm:t>
    </dgm:pt>
    <dgm:pt modelId="{27FDA820-2179-0341-B3CD-EAE2F18E8DF7}" type="pres">
      <dgm:prSet presAssocID="{FC0B8679-2701-424B-9DF1-7A0665254F02}" presName="Name0" presStyleCnt="0">
        <dgm:presLayoutVars>
          <dgm:chMax val="1"/>
          <dgm:dir/>
          <dgm:animLvl val="ctr"/>
          <dgm:resizeHandles val="exact"/>
        </dgm:presLayoutVars>
      </dgm:prSet>
      <dgm:spPr/>
      <dgm:t>
        <a:bodyPr/>
        <a:lstStyle/>
        <a:p>
          <a:endParaRPr lang="en-US"/>
        </a:p>
      </dgm:t>
    </dgm:pt>
    <dgm:pt modelId="{ED603BE3-EEDA-1748-B25D-5EECCE7949BF}" type="pres">
      <dgm:prSet presAssocID="{A3A73C5E-FE3D-8B42-93C0-E79C35A48AC4}" presName="centerShape" presStyleLbl="node0" presStyleIdx="0" presStyleCnt="1"/>
      <dgm:spPr/>
      <dgm:t>
        <a:bodyPr/>
        <a:lstStyle/>
        <a:p>
          <a:endParaRPr lang="en-US"/>
        </a:p>
      </dgm:t>
    </dgm:pt>
    <dgm:pt modelId="{B845428E-4566-554A-A7C6-2F7A9DD730A6}" type="pres">
      <dgm:prSet presAssocID="{2EF844C6-6305-864A-AB5E-9C4FDF1F16DA}" presName="node" presStyleLbl="node1" presStyleIdx="0" presStyleCnt="4" custScaleX="116820" custScaleY="118799">
        <dgm:presLayoutVars>
          <dgm:bulletEnabled val="1"/>
        </dgm:presLayoutVars>
      </dgm:prSet>
      <dgm:spPr/>
      <dgm:t>
        <a:bodyPr/>
        <a:lstStyle/>
        <a:p>
          <a:endParaRPr lang="en-US"/>
        </a:p>
      </dgm:t>
    </dgm:pt>
    <dgm:pt modelId="{C4A42CD4-5B11-6748-863F-01EFF0E2E950}" type="pres">
      <dgm:prSet presAssocID="{2EF844C6-6305-864A-AB5E-9C4FDF1F16DA}" presName="dummy" presStyleCnt="0"/>
      <dgm:spPr/>
    </dgm:pt>
    <dgm:pt modelId="{2BEA4424-6324-C94C-8C6A-4427DDB2F2E4}" type="pres">
      <dgm:prSet presAssocID="{21A235E1-C233-BF44-8642-4C15196B8D98}" presName="sibTrans" presStyleLbl="sibTrans2D1" presStyleIdx="0" presStyleCnt="4"/>
      <dgm:spPr/>
      <dgm:t>
        <a:bodyPr/>
        <a:lstStyle/>
        <a:p>
          <a:endParaRPr lang="en-US"/>
        </a:p>
      </dgm:t>
    </dgm:pt>
    <dgm:pt modelId="{C53737FC-E5B0-B14B-9012-ACE324BE134E}" type="pres">
      <dgm:prSet presAssocID="{25BC8C85-079C-8A4C-B27F-8B1828E310B0}" presName="node" presStyleLbl="node1" presStyleIdx="1" presStyleCnt="4" custScaleX="123624" custScaleY="116317">
        <dgm:presLayoutVars>
          <dgm:bulletEnabled val="1"/>
        </dgm:presLayoutVars>
      </dgm:prSet>
      <dgm:spPr/>
      <dgm:t>
        <a:bodyPr/>
        <a:lstStyle/>
        <a:p>
          <a:endParaRPr lang="en-US"/>
        </a:p>
      </dgm:t>
    </dgm:pt>
    <dgm:pt modelId="{B90B39C9-2316-5E4E-955E-454EF8A01348}" type="pres">
      <dgm:prSet presAssocID="{25BC8C85-079C-8A4C-B27F-8B1828E310B0}" presName="dummy" presStyleCnt="0"/>
      <dgm:spPr/>
    </dgm:pt>
    <dgm:pt modelId="{9418B18D-1745-6442-BC7F-616C10F0807B}" type="pres">
      <dgm:prSet presAssocID="{05D24B9B-D177-0041-88C9-2E5CEB21156F}" presName="sibTrans" presStyleLbl="sibTrans2D1" presStyleIdx="1" presStyleCnt="4"/>
      <dgm:spPr/>
      <dgm:t>
        <a:bodyPr/>
        <a:lstStyle/>
        <a:p>
          <a:endParaRPr lang="en-US"/>
        </a:p>
      </dgm:t>
    </dgm:pt>
    <dgm:pt modelId="{A3EA3BE2-84DA-EC44-B91C-44EAAE549242}" type="pres">
      <dgm:prSet presAssocID="{57CE21E1-227D-2640-B363-472D9EBB87C2}" presName="node" presStyleLbl="node1" presStyleIdx="2" presStyleCnt="4" custScaleX="124710" custScaleY="114866">
        <dgm:presLayoutVars>
          <dgm:bulletEnabled val="1"/>
        </dgm:presLayoutVars>
      </dgm:prSet>
      <dgm:spPr/>
      <dgm:t>
        <a:bodyPr/>
        <a:lstStyle/>
        <a:p>
          <a:endParaRPr lang="en-US"/>
        </a:p>
      </dgm:t>
    </dgm:pt>
    <dgm:pt modelId="{B1314FAB-B808-1245-AC31-1BF30F90364E}" type="pres">
      <dgm:prSet presAssocID="{57CE21E1-227D-2640-B363-472D9EBB87C2}" presName="dummy" presStyleCnt="0"/>
      <dgm:spPr/>
    </dgm:pt>
    <dgm:pt modelId="{CCF02EED-299B-2144-97F5-854042D36A9E}" type="pres">
      <dgm:prSet presAssocID="{1F922F80-C4A4-894F-B3C7-EBF9D3B1EAF6}" presName="sibTrans" presStyleLbl="sibTrans2D1" presStyleIdx="2" presStyleCnt="4"/>
      <dgm:spPr/>
      <dgm:t>
        <a:bodyPr/>
        <a:lstStyle/>
        <a:p>
          <a:endParaRPr lang="en-US"/>
        </a:p>
      </dgm:t>
    </dgm:pt>
    <dgm:pt modelId="{8B2AD8E2-CCBE-8B49-9BD3-ACEB7580E9F6}" type="pres">
      <dgm:prSet presAssocID="{C0808BEB-C46A-664F-9E8F-23DF609D5171}" presName="node" presStyleLbl="node1" presStyleIdx="3" presStyleCnt="4" custScaleX="121063" custScaleY="119750">
        <dgm:presLayoutVars>
          <dgm:bulletEnabled val="1"/>
        </dgm:presLayoutVars>
      </dgm:prSet>
      <dgm:spPr/>
      <dgm:t>
        <a:bodyPr/>
        <a:lstStyle/>
        <a:p>
          <a:endParaRPr lang="en-US"/>
        </a:p>
      </dgm:t>
    </dgm:pt>
    <dgm:pt modelId="{6B454DB6-5620-D047-A256-AFFB58DA0D59}" type="pres">
      <dgm:prSet presAssocID="{C0808BEB-C46A-664F-9E8F-23DF609D5171}" presName="dummy" presStyleCnt="0"/>
      <dgm:spPr/>
    </dgm:pt>
    <dgm:pt modelId="{696C2432-19E4-C446-A048-5E7134837109}" type="pres">
      <dgm:prSet presAssocID="{F8DF337A-89BF-F944-9D9A-2DB799A47A9F}" presName="sibTrans" presStyleLbl="sibTrans2D1" presStyleIdx="3" presStyleCnt="4"/>
      <dgm:spPr/>
      <dgm:t>
        <a:bodyPr/>
        <a:lstStyle/>
        <a:p>
          <a:endParaRPr lang="en-US"/>
        </a:p>
      </dgm:t>
    </dgm:pt>
  </dgm:ptLst>
  <dgm:cxnLst>
    <dgm:cxn modelId="{2DE3D431-3BB8-A343-AAE6-28D33F6D87E8}" type="presOf" srcId="{F8DF337A-89BF-F944-9D9A-2DB799A47A9F}" destId="{696C2432-19E4-C446-A048-5E7134837109}" srcOrd="0" destOrd="0" presId="urn:microsoft.com/office/officeart/2005/8/layout/radial6"/>
    <dgm:cxn modelId="{B138E467-1EF5-DB4B-821E-BD15707CF122}" type="presOf" srcId="{2EF844C6-6305-864A-AB5E-9C4FDF1F16DA}" destId="{B845428E-4566-554A-A7C6-2F7A9DD730A6}" srcOrd="0" destOrd="0" presId="urn:microsoft.com/office/officeart/2005/8/layout/radial6"/>
    <dgm:cxn modelId="{25ABA5F7-1408-894B-90DF-AA075784DCCB}" type="presOf" srcId="{FC0B8679-2701-424B-9DF1-7A0665254F02}" destId="{27FDA820-2179-0341-B3CD-EAE2F18E8DF7}" srcOrd="0" destOrd="0" presId="urn:microsoft.com/office/officeart/2005/8/layout/radial6"/>
    <dgm:cxn modelId="{FBBD840F-1D90-FC48-959D-2BC530566B52}" type="presOf" srcId="{1F922F80-C4A4-894F-B3C7-EBF9D3B1EAF6}" destId="{CCF02EED-299B-2144-97F5-854042D36A9E}" srcOrd="0" destOrd="0" presId="urn:microsoft.com/office/officeart/2005/8/layout/radial6"/>
    <dgm:cxn modelId="{A3876416-D6B6-5A40-A23A-0B70F1E24608}" srcId="{A3A73C5E-FE3D-8B42-93C0-E79C35A48AC4}" destId="{57CE21E1-227D-2640-B363-472D9EBB87C2}" srcOrd="2" destOrd="0" parTransId="{B41E68DB-2E28-5045-99C5-B7F8EB8B8095}" sibTransId="{1F922F80-C4A4-894F-B3C7-EBF9D3B1EAF6}"/>
    <dgm:cxn modelId="{7B4F302B-6BAB-8249-83D0-AF26A5F32D6E}" type="presOf" srcId="{25BC8C85-079C-8A4C-B27F-8B1828E310B0}" destId="{C53737FC-E5B0-B14B-9012-ACE324BE134E}" srcOrd="0" destOrd="0" presId="urn:microsoft.com/office/officeart/2005/8/layout/radial6"/>
    <dgm:cxn modelId="{D3F526EB-32FB-654F-A34C-5251C8B6339F}" type="presOf" srcId="{A3A73C5E-FE3D-8B42-93C0-E79C35A48AC4}" destId="{ED603BE3-EEDA-1748-B25D-5EECCE7949BF}" srcOrd="0" destOrd="0" presId="urn:microsoft.com/office/officeart/2005/8/layout/radial6"/>
    <dgm:cxn modelId="{6FFBFFEB-38A7-F245-9969-18A73EB1DBDB}" srcId="{FC0B8679-2701-424B-9DF1-7A0665254F02}" destId="{A3A73C5E-FE3D-8B42-93C0-E79C35A48AC4}" srcOrd="0" destOrd="0" parTransId="{6E601834-BD05-E74B-912D-641EEE31040B}" sibTransId="{A8618A9E-3172-4148-81EB-033253C514F2}"/>
    <dgm:cxn modelId="{87935AD4-45DE-AF48-BB78-9741291EF311}" type="presOf" srcId="{C0808BEB-C46A-664F-9E8F-23DF609D5171}" destId="{8B2AD8E2-CCBE-8B49-9BD3-ACEB7580E9F6}" srcOrd="0" destOrd="0" presId="urn:microsoft.com/office/officeart/2005/8/layout/radial6"/>
    <dgm:cxn modelId="{167B4EC7-7A90-7A4A-9580-25B8AD566D58}" type="presOf" srcId="{21A235E1-C233-BF44-8642-4C15196B8D98}" destId="{2BEA4424-6324-C94C-8C6A-4427DDB2F2E4}" srcOrd="0" destOrd="0" presId="urn:microsoft.com/office/officeart/2005/8/layout/radial6"/>
    <dgm:cxn modelId="{49F095D3-AFCE-5649-A08F-486B692D80CE}" type="presOf" srcId="{57CE21E1-227D-2640-B363-472D9EBB87C2}" destId="{A3EA3BE2-84DA-EC44-B91C-44EAAE549242}" srcOrd="0" destOrd="0" presId="urn:microsoft.com/office/officeart/2005/8/layout/radial6"/>
    <dgm:cxn modelId="{BF724F65-9FA9-044D-AD59-941FCEF66AA6}" srcId="{A3A73C5E-FE3D-8B42-93C0-E79C35A48AC4}" destId="{2EF844C6-6305-864A-AB5E-9C4FDF1F16DA}" srcOrd="0" destOrd="0" parTransId="{DD5CE9B4-1E79-5645-9EBA-7F3B8A83EFBC}" sibTransId="{21A235E1-C233-BF44-8642-4C15196B8D98}"/>
    <dgm:cxn modelId="{1B3641A7-E0B2-3D40-9516-A46AB15DAA60}" type="presOf" srcId="{05D24B9B-D177-0041-88C9-2E5CEB21156F}" destId="{9418B18D-1745-6442-BC7F-616C10F0807B}" srcOrd="0" destOrd="0" presId="urn:microsoft.com/office/officeart/2005/8/layout/radial6"/>
    <dgm:cxn modelId="{8B9596FD-FF11-9D47-BF5B-75031E3CF5A4}" srcId="{A3A73C5E-FE3D-8B42-93C0-E79C35A48AC4}" destId="{25BC8C85-079C-8A4C-B27F-8B1828E310B0}" srcOrd="1" destOrd="0" parTransId="{F2055B36-AFB8-8444-BBF6-EE6465033203}" sibTransId="{05D24B9B-D177-0041-88C9-2E5CEB21156F}"/>
    <dgm:cxn modelId="{AF097300-8E77-124A-90DD-1D1CBBD058C6}" srcId="{A3A73C5E-FE3D-8B42-93C0-E79C35A48AC4}" destId="{C0808BEB-C46A-664F-9E8F-23DF609D5171}" srcOrd="3" destOrd="0" parTransId="{B112FB32-2F68-CA49-BA8B-316D2D66E4F3}" sibTransId="{F8DF337A-89BF-F944-9D9A-2DB799A47A9F}"/>
    <dgm:cxn modelId="{CC89DCD1-EE5B-D04A-A764-99D8C2F8FDDF}" type="presParOf" srcId="{27FDA820-2179-0341-B3CD-EAE2F18E8DF7}" destId="{ED603BE3-EEDA-1748-B25D-5EECCE7949BF}" srcOrd="0" destOrd="0" presId="urn:microsoft.com/office/officeart/2005/8/layout/radial6"/>
    <dgm:cxn modelId="{9A0C0BB1-0DED-384D-B746-3793E9326F48}" type="presParOf" srcId="{27FDA820-2179-0341-B3CD-EAE2F18E8DF7}" destId="{B845428E-4566-554A-A7C6-2F7A9DD730A6}" srcOrd="1" destOrd="0" presId="urn:microsoft.com/office/officeart/2005/8/layout/radial6"/>
    <dgm:cxn modelId="{E69B211E-84FA-D846-A4FE-48E217085274}" type="presParOf" srcId="{27FDA820-2179-0341-B3CD-EAE2F18E8DF7}" destId="{C4A42CD4-5B11-6748-863F-01EFF0E2E950}" srcOrd="2" destOrd="0" presId="urn:microsoft.com/office/officeart/2005/8/layout/radial6"/>
    <dgm:cxn modelId="{1EE02F91-7D13-264B-BB50-66EDABD539B4}" type="presParOf" srcId="{27FDA820-2179-0341-B3CD-EAE2F18E8DF7}" destId="{2BEA4424-6324-C94C-8C6A-4427DDB2F2E4}" srcOrd="3" destOrd="0" presId="urn:microsoft.com/office/officeart/2005/8/layout/radial6"/>
    <dgm:cxn modelId="{DE186BEF-3F7A-2943-878C-BF796A16EC82}" type="presParOf" srcId="{27FDA820-2179-0341-B3CD-EAE2F18E8DF7}" destId="{C53737FC-E5B0-B14B-9012-ACE324BE134E}" srcOrd="4" destOrd="0" presId="urn:microsoft.com/office/officeart/2005/8/layout/radial6"/>
    <dgm:cxn modelId="{1FC038E9-63BC-7241-9AD8-BE28865DC8AE}" type="presParOf" srcId="{27FDA820-2179-0341-B3CD-EAE2F18E8DF7}" destId="{B90B39C9-2316-5E4E-955E-454EF8A01348}" srcOrd="5" destOrd="0" presId="urn:microsoft.com/office/officeart/2005/8/layout/radial6"/>
    <dgm:cxn modelId="{E064337A-8962-B648-A331-A9C4865414EE}" type="presParOf" srcId="{27FDA820-2179-0341-B3CD-EAE2F18E8DF7}" destId="{9418B18D-1745-6442-BC7F-616C10F0807B}" srcOrd="6" destOrd="0" presId="urn:microsoft.com/office/officeart/2005/8/layout/radial6"/>
    <dgm:cxn modelId="{FA9F10F1-A379-1846-85F0-EC9C91A75D79}" type="presParOf" srcId="{27FDA820-2179-0341-B3CD-EAE2F18E8DF7}" destId="{A3EA3BE2-84DA-EC44-B91C-44EAAE549242}" srcOrd="7" destOrd="0" presId="urn:microsoft.com/office/officeart/2005/8/layout/radial6"/>
    <dgm:cxn modelId="{2632BCE2-E591-D048-A224-B0521CCF55CB}" type="presParOf" srcId="{27FDA820-2179-0341-B3CD-EAE2F18E8DF7}" destId="{B1314FAB-B808-1245-AC31-1BF30F90364E}" srcOrd="8" destOrd="0" presId="urn:microsoft.com/office/officeart/2005/8/layout/radial6"/>
    <dgm:cxn modelId="{F48F5B26-83AE-CA48-9B5C-83E254B3B8C1}" type="presParOf" srcId="{27FDA820-2179-0341-B3CD-EAE2F18E8DF7}" destId="{CCF02EED-299B-2144-97F5-854042D36A9E}" srcOrd="9" destOrd="0" presId="urn:microsoft.com/office/officeart/2005/8/layout/radial6"/>
    <dgm:cxn modelId="{FD0F255A-3C0F-5242-B832-E01E49FCC417}" type="presParOf" srcId="{27FDA820-2179-0341-B3CD-EAE2F18E8DF7}" destId="{8B2AD8E2-CCBE-8B49-9BD3-ACEB7580E9F6}" srcOrd="10" destOrd="0" presId="urn:microsoft.com/office/officeart/2005/8/layout/radial6"/>
    <dgm:cxn modelId="{877545B7-834B-714C-A715-202AF08D157D}" type="presParOf" srcId="{27FDA820-2179-0341-B3CD-EAE2F18E8DF7}" destId="{6B454DB6-5620-D047-A256-AFFB58DA0D59}" srcOrd="11" destOrd="0" presId="urn:microsoft.com/office/officeart/2005/8/layout/radial6"/>
    <dgm:cxn modelId="{B5750B70-D88F-834C-A3E3-A3C2DCBBE8A3}" type="presParOf" srcId="{27FDA820-2179-0341-B3CD-EAE2F18E8DF7}" destId="{696C2432-19E4-C446-A048-5E7134837109}"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AA0276-F734-1648-A5C0-545665DCAD60}" type="doc">
      <dgm:prSet loTypeId="urn:microsoft.com/office/officeart/2005/8/layout/hProcess11" loCatId="" qsTypeId="urn:microsoft.com/office/officeart/2005/8/quickstyle/simple4" qsCatId="simple" csTypeId="urn:microsoft.com/office/officeart/2005/8/colors/colorful3" csCatId="colorful" phldr="1"/>
      <dgm:spPr/>
    </dgm:pt>
    <dgm:pt modelId="{0E082673-2139-BF45-A285-9ACCAF655F86}">
      <dgm:prSet phldrT="[Text]"/>
      <dgm:spPr/>
      <dgm:t>
        <a:bodyPr/>
        <a:lstStyle/>
        <a:p>
          <a:r>
            <a:rPr lang="en-US" dirty="0" smtClean="0"/>
            <a:t>Youth</a:t>
          </a:r>
          <a:endParaRPr lang="en-US" dirty="0"/>
        </a:p>
      </dgm:t>
    </dgm:pt>
    <dgm:pt modelId="{6FB3131B-179F-074B-90AC-6750BA8FFAED}" type="parTrans" cxnId="{07DDEC69-CFA1-F743-B89D-110C72DB9CC3}">
      <dgm:prSet/>
      <dgm:spPr/>
      <dgm:t>
        <a:bodyPr/>
        <a:lstStyle/>
        <a:p>
          <a:endParaRPr lang="en-US"/>
        </a:p>
      </dgm:t>
    </dgm:pt>
    <dgm:pt modelId="{94AEECAE-11E4-B04C-9EE1-201DB4DC5DDF}" type="sibTrans" cxnId="{07DDEC69-CFA1-F743-B89D-110C72DB9CC3}">
      <dgm:prSet/>
      <dgm:spPr/>
      <dgm:t>
        <a:bodyPr/>
        <a:lstStyle/>
        <a:p>
          <a:endParaRPr lang="en-US"/>
        </a:p>
      </dgm:t>
    </dgm:pt>
    <dgm:pt modelId="{4D8EBE8F-C63D-264F-AB94-B4F368E6955E}">
      <dgm:prSet phldrT="[Text]"/>
      <dgm:spPr/>
      <dgm:t>
        <a:bodyPr/>
        <a:lstStyle/>
        <a:p>
          <a:r>
            <a:rPr lang="en-US" dirty="0" smtClean="0"/>
            <a:t>Midlife Adults</a:t>
          </a:r>
          <a:endParaRPr lang="en-US" dirty="0"/>
        </a:p>
      </dgm:t>
    </dgm:pt>
    <dgm:pt modelId="{9022F16D-E8B4-4C48-9E88-A8E2D34279EB}" type="parTrans" cxnId="{E9459E11-B09D-A44E-912F-8B3095E632D2}">
      <dgm:prSet/>
      <dgm:spPr/>
      <dgm:t>
        <a:bodyPr/>
        <a:lstStyle/>
        <a:p>
          <a:endParaRPr lang="en-US"/>
        </a:p>
      </dgm:t>
    </dgm:pt>
    <dgm:pt modelId="{CAED2666-39EA-8645-85C6-9F4D4E37515B}" type="sibTrans" cxnId="{E9459E11-B09D-A44E-912F-8B3095E632D2}">
      <dgm:prSet/>
      <dgm:spPr/>
      <dgm:t>
        <a:bodyPr/>
        <a:lstStyle/>
        <a:p>
          <a:endParaRPr lang="en-US"/>
        </a:p>
      </dgm:t>
    </dgm:pt>
    <dgm:pt modelId="{042D8D2C-6FD8-E34C-B9CC-75233D800868}">
      <dgm:prSet phldrT="[Text]"/>
      <dgm:spPr/>
      <dgm:t>
        <a:bodyPr/>
        <a:lstStyle/>
        <a:p>
          <a:r>
            <a:rPr lang="en-US" dirty="0" smtClean="0"/>
            <a:t> </a:t>
          </a:r>
        </a:p>
        <a:p>
          <a:r>
            <a:rPr lang="en-US" dirty="0" smtClean="0"/>
            <a:t>Children</a:t>
          </a:r>
          <a:endParaRPr lang="en-US" dirty="0"/>
        </a:p>
      </dgm:t>
    </dgm:pt>
    <dgm:pt modelId="{3500A0D3-1210-E444-8B4E-E3F06711F4FB}" type="parTrans" cxnId="{530A5414-79D4-D94A-B0E0-3BD74E19AD84}">
      <dgm:prSet/>
      <dgm:spPr/>
      <dgm:t>
        <a:bodyPr/>
        <a:lstStyle/>
        <a:p>
          <a:endParaRPr lang="en-US"/>
        </a:p>
      </dgm:t>
    </dgm:pt>
    <dgm:pt modelId="{6C4F71F5-AF63-A04E-9897-B18145654540}" type="sibTrans" cxnId="{530A5414-79D4-D94A-B0E0-3BD74E19AD84}">
      <dgm:prSet/>
      <dgm:spPr/>
      <dgm:t>
        <a:bodyPr/>
        <a:lstStyle/>
        <a:p>
          <a:endParaRPr lang="en-US"/>
        </a:p>
      </dgm:t>
    </dgm:pt>
    <dgm:pt modelId="{880C27D6-5492-7646-97F5-BE3418446CF2}">
      <dgm:prSet phldrT="[Text]"/>
      <dgm:spPr/>
      <dgm:t>
        <a:bodyPr/>
        <a:lstStyle/>
        <a:p>
          <a:r>
            <a:rPr lang="en-US" dirty="0" smtClean="0"/>
            <a:t>Young Adults</a:t>
          </a:r>
          <a:endParaRPr lang="en-US" dirty="0"/>
        </a:p>
      </dgm:t>
    </dgm:pt>
    <dgm:pt modelId="{A65500B4-B544-624F-B2AE-6AAE15203BBE}" type="parTrans" cxnId="{646E9E2E-A41B-EC4B-AB43-3CB9C03627DB}">
      <dgm:prSet/>
      <dgm:spPr/>
      <dgm:t>
        <a:bodyPr/>
        <a:lstStyle/>
        <a:p>
          <a:endParaRPr lang="en-US"/>
        </a:p>
      </dgm:t>
    </dgm:pt>
    <dgm:pt modelId="{DB0B959A-9272-7243-AD86-E35651FB692F}" type="sibTrans" cxnId="{646E9E2E-A41B-EC4B-AB43-3CB9C03627DB}">
      <dgm:prSet/>
      <dgm:spPr/>
      <dgm:t>
        <a:bodyPr/>
        <a:lstStyle/>
        <a:p>
          <a:endParaRPr lang="en-US"/>
        </a:p>
      </dgm:t>
    </dgm:pt>
    <dgm:pt modelId="{E60F938F-08FE-CE41-977A-358190307B0E}">
      <dgm:prSet phldrT="[Text]"/>
      <dgm:spPr/>
      <dgm:t>
        <a:bodyPr/>
        <a:lstStyle/>
        <a:p>
          <a:r>
            <a:rPr lang="en-US" dirty="0" smtClean="0"/>
            <a:t>Mature Adults</a:t>
          </a:r>
          <a:endParaRPr lang="en-US" dirty="0"/>
        </a:p>
      </dgm:t>
    </dgm:pt>
    <dgm:pt modelId="{B7997E6B-1514-6844-A94B-D5FB615B9057}" type="parTrans" cxnId="{D9C527C8-AAF8-5A44-8F98-00113B0ED9B6}">
      <dgm:prSet/>
      <dgm:spPr/>
      <dgm:t>
        <a:bodyPr/>
        <a:lstStyle/>
        <a:p>
          <a:endParaRPr lang="en-US"/>
        </a:p>
      </dgm:t>
    </dgm:pt>
    <dgm:pt modelId="{84B3886B-8352-5543-9D1A-AFFC94DC9F75}" type="sibTrans" cxnId="{D9C527C8-AAF8-5A44-8F98-00113B0ED9B6}">
      <dgm:prSet/>
      <dgm:spPr/>
      <dgm:t>
        <a:bodyPr/>
        <a:lstStyle/>
        <a:p>
          <a:endParaRPr lang="en-US"/>
        </a:p>
      </dgm:t>
    </dgm:pt>
    <dgm:pt modelId="{DD92DAB9-61CC-3146-805C-FCA6404F1334}">
      <dgm:prSet phldrT="[Text]"/>
      <dgm:spPr/>
      <dgm:t>
        <a:bodyPr/>
        <a:lstStyle/>
        <a:p>
          <a:r>
            <a:rPr lang="en-US" dirty="0" smtClean="0"/>
            <a:t>Older Adults</a:t>
          </a:r>
          <a:endParaRPr lang="en-US" dirty="0"/>
        </a:p>
      </dgm:t>
    </dgm:pt>
    <dgm:pt modelId="{D731F8EE-8A0D-1042-A1F9-85987B36CB40}" type="parTrans" cxnId="{C336AA52-0394-BA4E-BADE-CA597CC6DEB6}">
      <dgm:prSet/>
      <dgm:spPr/>
      <dgm:t>
        <a:bodyPr/>
        <a:lstStyle/>
        <a:p>
          <a:endParaRPr lang="en-US"/>
        </a:p>
      </dgm:t>
    </dgm:pt>
    <dgm:pt modelId="{CD33EBF4-88C5-4747-A243-A6F4542DBFA7}" type="sibTrans" cxnId="{C336AA52-0394-BA4E-BADE-CA597CC6DEB6}">
      <dgm:prSet/>
      <dgm:spPr/>
      <dgm:t>
        <a:bodyPr/>
        <a:lstStyle/>
        <a:p>
          <a:endParaRPr lang="en-US"/>
        </a:p>
      </dgm:t>
    </dgm:pt>
    <dgm:pt modelId="{D0FDAB62-0589-5044-AFBA-2159EE20E18A}" type="pres">
      <dgm:prSet presAssocID="{68AA0276-F734-1648-A5C0-545665DCAD60}" presName="Name0" presStyleCnt="0">
        <dgm:presLayoutVars>
          <dgm:dir/>
          <dgm:resizeHandles val="exact"/>
        </dgm:presLayoutVars>
      </dgm:prSet>
      <dgm:spPr/>
    </dgm:pt>
    <dgm:pt modelId="{328EBE2E-E253-BA4C-BC68-7618FE098CC5}" type="pres">
      <dgm:prSet presAssocID="{68AA0276-F734-1648-A5C0-545665DCAD60}" presName="arrow" presStyleLbl="bgShp" presStyleIdx="0" presStyleCnt="1"/>
      <dgm:spPr/>
    </dgm:pt>
    <dgm:pt modelId="{A1087218-B94D-6741-835C-394D461F2DA7}" type="pres">
      <dgm:prSet presAssocID="{68AA0276-F734-1648-A5C0-545665DCAD60}" presName="points" presStyleCnt="0"/>
      <dgm:spPr/>
    </dgm:pt>
    <dgm:pt modelId="{BED7B0C8-EA6D-F84E-8F3D-4B4C3D27E19F}" type="pres">
      <dgm:prSet presAssocID="{042D8D2C-6FD8-E34C-B9CC-75233D800868}" presName="compositeA" presStyleCnt="0"/>
      <dgm:spPr/>
    </dgm:pt>
    <dgm:pt modelId="{97C9388B-123A-BC4C-A7D6-CAA2C89C4F06}" type="pres">
      <dgm:prSet presAssocID="{042D8D2C-6FD8-E34C-B9CC-75233D800868}" presName="textA" presStyleLbl="revTx" presStyleIdx="0" presStyleCnt="6">
        <dgm:presLayoutVars>
          <dgm:bulletEnabled val="1"/>
        </dgm:presLayoutVars>
      </dgm:prSet>
      <dgm:spPr/>
      <dgm:t>
        <a:bodyPr/>
        <a:lstStyle/>
        <a:p>
          <a:endParaRPr lang="en-US"/>
        </a:p>
      </dgm:t>
    </dgm:pt>
    <dgm:pt modelId="{7392B55B-855D-714F-A561-A8237E035008}" type="pres">
      <dgm:prSet presAssocID="{042D8D2C-6FD8-E34C-B9CC-75233D800868}" presName="circleA" presStyleLbl="node1" presStyleIdx="0" presStyleCnt="6"/>
      <dgm:spPr/>
    </dgm:pt>
    <dgm:pt modelId="{311A9EDB-EBB8-B748-B9CA-DAE18BE0D550}" type="pres">
      <dgm:prSet presAssocID="{042D8D2C-6FD8-E34C-B9CC-75233D800868}" presName="spaceA" presStyleCnt="0"/>
      <dgm:spPr/>
    </dgm:pt>
    <dgm:pt modelId="{DF863CE8-F2C6-BE49-97A6-A5929367DBE7}" type="pres">
      <dgm:prSet presAssocID="{6C4F71F5-AF63-A04E-9897-B18145654540}" presName="space" presStyleCnt="0"/>
      <dgm:spPr/>
    </dgm:pt>
    <dgm:pt modelId="{DE93E1BD-F20C-6A48-B25A-B1B2F955DBAC}" type="pres">
      <dgm:prSet presAssocID="{0E082673-2139-BF45-A285-9ACCAF655F86}" presName="compositeB" presStyleCnt="0"/>
      <dgm:spPr/>
    </dgm:pt>
    <dgm:pt modelId="{8C96649E-6A82-D441-A4DC-B2FBCA367112}" type="pres">
      <dgm:prSet presAssocID="{0E082673-2139-BF45-A285-9ACCAF655F86}" presName="textB" presStyleLbl="revTx" presStyleIdx="1" presStyleCnt="6">
        <dgm:presLayoutVars>
          <dgm:bulletEnabled val="1"/>
        </dgm:presLayoutVars>
      </dgm:prSet>
      <dgm:spPr/>
      <dgm:t>
        <a:bodyPr/>
        <a:lstStyle/>
        <a:p>
          <a:endParaRPr lang="en-US"/>
        </a:p>
      </dgm:t>
    </dgm:pt>
    <dgm:pt modelId="{8A93425F-D1E9-A744-A436-64DEB48C1A54}" type="pres">
      <dgm:prSet presAssocID="{0E082673-2139-BF45-A285-9ACCAF655F86}" presName="circleB" presStyleLbl="node1" presStyleIdx="1" presStyleCnt="6"/>
      <dgm:spPr/>
    </dgm:pt>
    <dgm:pt modelId="{9D74EAD7-B0F1-CD4E-AE84-D6D27B557A9A}" type="pres">
      <dgm:prSet presAssocID="{0E082673-2139-BF45-A285-9ACCAF655F86}" presName="spaceB" presStyleCnt="0"/>
      <dgm:spPr/>
    </dgm:pt>
    <dgm:pt modelId="{BD831046-0267-A04F-8BE5-CA64AE30C123}" type="pres">
      <dgm:prSet presAssocID="{94AEECAE-11E4-B04C-9EE1-201DB4DC5DDF}" presName="space" presStyleCnt="0"/>
      <dgm:spPr/>
    </dgm:pt>
    <dgm:pt modelId="{59F04B77-B008-764D-9780-D09BB0E8C47F}" type="pres">
      <dgm:prSet presAssocID="{880C27D6-5492-7646-97F5-BE3418446CF2}" presName="compositeA" presStyleCnt="0"/>
      <dgm:spPr/>
    </dgm:pt>
    <dgm:pt modelId="{F88B67CA-8F64-4C4F-B2DA-CCB14F478712}" type="pres">
      <dgm:prSet presAssocID="{880C27D6-5492-7646-97F5-BE3418446CF2}" presName="textA" presStyleLbl="revTx" presStyleIdx="2" presStyleCnt="6">
        <dgm:presLayoutVars>
          <dgm:bulletEnabled val="1"/>
        </dgm:presLayoutVars>
      </dgm:prSet>
      <dgm:spPr/>
      <dgm:t>
        <a:bodyPr/>
        <a:lstStyle/>
        <a:p>
          <a:endParaRPr lang="en-US"/>
        </a:p>
      </dgm:t>
    </dgm:pt>
    <dgm:pt modelId="{14E0FCD9-26D4-564F-AD99-42BCA1EB2171}" type="pres">
      <dgm:prSet presAssocID="{880C27D6-5492-7646-97F5-BE3418446CF2}" presName="circleA" presStyleLbl="node1" presStyleIdx="2" presStyleCnt="6"/>
      <dgm:spPr/>
    </dgm:pt>
    <dgm:pt modelId="{149F811E-D87C-AD44-A9A9-C06C2E143D31}" type="pres">
      <dgm:prSet presAssocID="{880C27D6-5492-7646-97F5-BE3418446CF2}" presName="spaceA" presStyleCnt="0"/>
      <dgm:spPr/>
    </dgm:pt>
    <dgm:pt modelId="{C1A186AA-CCA9-7D4F-AAAF-468C59D7051C}" type="pres">
      <dgm:prSet presAssocID="{DB0B959A-9272-7243-AD86-E35651FB692F}" presName="space" presStyleCnt="0"/>
      <dgm:spPr/>
    </dgm:pt>
    <dgm:pt modelId="{41245BE6-80D3-024B-939C-5A71C4706E6A}" type="pres">
      <dgm:prSet presAssocID="{4D8EBE8F-C63D-264F-AB94-B4F368E6955E}" presName="compositeB" presStyleCnt="0"/>
      <dgm:spPr/>
    </dgm:pt>
    <dgm:pt modelId="{2117C167-D7B5-8942-8FF4-1E49C33F0542}" type="pres">
      <dgm:prSet presAssocID="{4D8EBE8F-C63D-264F-AB94-B4F368E6955E}" presName="textB" presStyleLbl="revTx" presStyleIdx="3" presStyleCnt="6">
        <dgm:presLayoutVars>
          <dgm:bulletEnabled val="1"/>
        </dgm:presLayoutVars>
      </dgm:prSet>
      <dgm:spPr/>
      <dgm:t>
        <a:bodyPr/>
        <a:lstStyle/>
        <a:p>
          <a:endParaRPr lang="en-US"/>
        </a:p>
      </dgm:t>
    </dgm:pt>
    <dgm:pt modelId="{2071BD06-928E-CA42-A99B-7E05E101C94F}" type="pres">
      <dgm:prSet presAssocID="{4D8EBE8F-C63D-264F-AB94-B4F368E6955E}" presName="circleB" presStyleLbl="node1" presStyleIdx="3" presStyleCnt="6"/>
      <dgm:spPr/>
    </dgm:pt>
    <dgm:pt modelId="{455EEB7C-0F97-5F48-A143-AA364E20F0BD}" type="pres">
      <dgm:prSet presAssocID="{4D8EBE8F-C63D-264F-AB94-B4F368E6955E}" presName="spaceB" presStyleCnt="0"/>
      <dgm:spPr/>
    </dgm:pt>
    <dgm:pt modelId="{D03304BB-D481-E74D-AF45-04943A6C5255}" type="pres">
      <dgm:prSet presAssocID="{CAED2666-39EA-8645-85C6-9F4D4E37515B}" presName="space" presStyleCnt="0"/>
      <dgm:spPr/>
    </dgm:pt>
    <dgm:pt modelId="{6806F365-0731-8045-BB9F-AD06FF012928}" type="pres">
      <dgm:prSet presAssocID="{E60F938F-08FE-CE41-977A-358190307B0E}" presName="compositeA" presStyleCnt="0"/>
      <dgm:spPr/>
    </dgm:pt>
    <dgm:pt modelId="{22D48FA6-164B-D84F-8112-14137A79BDB3}" type="pres">
      <dgm:prSet presAssocID="{E60F938F-08FE-CE41-977A-358190307B0E}" presName="textA" presStyleLbl="revTx" presStyleIdx="4" presStyleCnt="6">
        <dgm:presLayoutVars>
          <dgm:bulletEnabled val="1"/>
        </dgm:presLayoutVars>
      </dgm:prSet>
      <dgm:spPr/>
      <dgm:t>
        <a:bodyPr/>
        <a:lstStyle/>
        <a:p>
          <a:endParaRPr lang="en-US"/>
        </a:p>
      </dgm:t>
    </dgm:pt>
    <dgm:pt modelId="{7915BAAC-72E6-8F48-B36F-BDDB337628E7}" type="pres">
      <dgm:prSet presAssocID="{E60F938F-08FE-CE41-977A-358190307B0E}" presName="circleA" presStyleLbl="node1" presStyleIdx="4" presStyleCnt="6"/>
      <dgm:spPr/>
    </dgm:pt>
    <dgm:pt modelId="{9B06ABCE-9C15-0649-B8E3-456CF9F95ACA}" type="pres">
      <dgm:prSet presAssocID="{E60F938F-08FE-CE41-977A-358190307B0E}" presName="spaceA" presStyleCnt="0"/>
      <dgm:spPr/>
    </dgm:pt>
    <dgm:pt modelId="{92B68407-9CAF-7F45-81B0-D125B35B2864}" type="pres">
      <dgm:prSet presAssocID="{84B3886B-8352-5543-9D1A-AFFC94DC9F75}" presName="space" presStyleCnt="0"/>
      <dgm:spPr/>
    </dgm:pt>
    <dgm:pt modelId="{A8A46994-DB36-F442-BBFA-06A399AF8A12}" type="pres">
      <dgm:prSet presAssocID="{DD92DAB9-61CC-3146-805C-FCA6404F1334}" presName="compositeB" presStyleCnt="0"/>
      <dgm:spPr/>
    </dgm:pt>
    <dgm:pt modelId="{CA1CF48F-7B44-A044-965B-CA46B9EA0AFF}" type="pres">
      <dgm:prSet presAssocID="{DD92DAB9-61CC-3146-805C-FCA6404F1334}" presName="textB" presStyleLbl="revTx" presStyleIdx="5" presStyleCnt="6">
        <dgm:presLayoutVars>
          <dgm:bulletEnabled val="1"/>
        </dgm:presLayoutVars>
      </dgm:prSet>
      <dgm:spPr/>
      <dgm:t>
        <a:bodyPr/>
        <a:lstStyle/>
        <a:p>
          <a:endParaRPr lang="en-US"/>
        </a:p>
      </dgm:t>
    </dgm:pt>
    <dgm:pt modelId="{45364F4E-35FC-7C47-98AB-79C5BEDCBB09}" type="pres">
      <dgm:prSet presAssocID="{DD92DAB9-61CC-3146-805C-FCA6404F1334}" presName="circleB" presStyleLbl="node1" presStyleIdx="5" presStyleCnt="6"/>
      <dgm:spPr/>
    </dgm:pt>
    <dgm:pt modelId="{410CB5FB-F639-E648-97C1-B93090D1F580}" type="pres">
      <dgm:prSet presAssocID="{DD92DAB9-61CC-3146-805C-FCA6404F1334}" presName="spaceB" presStyleCnt="0"/>
      <dgm:spPr/>
    </dgm:pt>
  </dgm:ptLst>
  <dgm:cxnLst>
    <dgm:cxn modelId="{ACCCAD4E-6BCC-8C45-BA93-28D496AACB38}" type="presOf" srcId="{E60F938F-08FE-CE41-977A-358190307B0E}" destId="{22D48FA6-164B-D84F-8112-14137A79BDB3}" srcOrd="0" destOrd="0" presId="urn:microsoft.com/office/officeart/2005/8/layout/hProcess11"/>
    <dgm:cxn modelId="{D9C527C8-AAF8-5A44-8F98-00113B0ED9B6}" srcId="{68AA0276-F734-1648-A5C0-545665DCAD60}" destId="{E60F938F-08FE-CE41-977A-358190307B0E}" srcOrd="4" destOrd="0" parTransId="{B7997E6B-1514-6844-A94B-D5FB615B9057}" sibTransId="{84B3886B-8352-5543-9D1A-AFFC94DC9F75}"/>
    <dgm:cxn modelId="{2F49DC65-0DC0-B948-A532-634248359BD9}" type="presOf" srcId="{042D8D2C-6FD8-E34C-B9CC-75233D800868}" destId="{97C9388B-123A-BC4C-A7D6-CAA2C89C4F06}" srcOrd="0" destOrd="0" presId="urn:microsoft.com/office/officeart/2005/8/layout/hProcess11"/>
    <dgm:cxn modelId="{E9459E11-B09D-A44E-912F-8B3095E632D2}" srcId="{68AA0276-F734-1648-A5C0-545665DCAD60}" destId="{4D8EBE8F-C63D-264F-AB94-B4F368E6955E}" srcOrd="3" destOrd="0" parTransId="{9022F16D-E8B4-4C48-9E88-A8E2D34279EB}" sibTransId="{CAED2666-39EA-8645-85C6-9F4D4E37515B}"/>
    <dgm:cxn modelId="{0C0B77CF-F62E-C540-963C-5A04E796C404}" type="presOf" srcId="{68AA0276-F734-1648-A5C0-545665DCAD60}" destId="{D0FDAB62-0589-5044-AFBA-2159EE20E18A}" srcOrd="0" destOrd="0" presId="urn:microsoft.com/office/officeart/2005/8/layout/hProcess11"/>
    <dgm:cxn modelId="{530A5414-79D4-D94A-B0E0-3BD74E19AD84}" srcId="{68AA0276-F734-1648-A5C0-545665DCAD60}" destId="{042D8D2C-6FD8-E34C-B9CC-75233D800868}" srcOrd="0" destOrd="0" parTransId="{3500A0D3-1210-E444-8B4E-E3F06711F4FB}" sibTransId="{6C4F71F5-AF63-A04E-9897-B18145654540}"/>
    <dgm:cxn modelId="{07DDEC69-CFA1-F743-B89D-110C72DB9CC3}" srcId="{68AA0276-F734-1648-A5C0-545665DCAD60}" destId="{0E082673-2139-BF45-A285-9ACCAF655F86}" srcOrd="1" destOrd="0" parTransId="{6FB3131B-179F-074B-90AC-6750BA8FFAED}" sibTransId="{94AEECAE-11E4-B04C-9EE1-201DB4DC5DDF}"/>
    <dgm:cxn modelId="{47142559-B7EB-3042-A8FB-71F78E91B3DB}" type="presOf" srcId="{880C27D6-5492-7646-97F5-BE3418446CF2}" destId="{F88B67CA-8F64-4C4F-B2DA-CCB14F478712}" srcOrd="0" destOrd="0" presId="urn:microsoft.com/office/officeart/2005/8/layout/hProcess11"/>
    <dgm:cxn modelId="{646E9E2E-A41B-EC4B-AB43-3CB9C03627DB}" srcId="{68AA0276-F734-1648-A5C0-545665DCAD60}" destId="{880C27D6-5492-7646-97F5-BE3418446CF2}" srcOrd="2" destOrd="0" parTransId="{A65500B4-B544-624F-B2AE-6AAE15203BBE}" sibTransId="{DB0B959A-9272-7243-AD86-E35651FB692F}"/>
    <dgm:cxn modelId="{C336AA52-0394-BA4E-BADE-CA597CC6DEB6}" srcId="{68AA0276-F734-1648-A5C0-545665DCAD60}" destId="{DD92DAB9-61CC-3146-805C-FCA6404F1334}" srcOrd="5" destOrd="0" parTransId="{D731F8EE-8A0D-1042-A1F9-85987B36CB40}" sibTransId="{CD33EBF4-88C5-4747-A243-A6F4542DBFA7}"/>
    <dgm:cxn modelId="{727A9FE1-A12F-6748-835F-6F3B57784AE2}" type="presOf" srcId="{4D8EBE8F-C63D-264F-AB94-B4F368E6955E}" destId="{2117C167-D7B5-8942-8FF4-1E49C33F0542}" srcOrd="0" destOrd="0" presId="urn:microsoft.com/office/officeart/2005/8/layout/hProcess11"/>
    <dgm:cxn modelId="{EA80ADFB-02C3-CB4F-B066-39A0A0F06BA8}" type="presOf" srcId="{0E082673-2139-BF45-A285-9ACCAF655F86}" destId="{8C96649E-6A82-D441-A4DC-B2FBCA367112}" srcOrd="0" destOrd="0" presId="urn:microsoft.com/office/officeart/2005/8/layout/hProcess11"/>
    <dgm:cxn modelId="{ED239B8F-24F0-9540-B1D5-BA549A1BAAE9}" type="presOf" srcId="{DD92DAB9-61CC-3146-805C-FCA6404F1334}" destId="{CA1CF48F-7B44-A044-965B-CA46B9EA0AFF}" srcOrd="0" destOrd="0" presId="urn:microsoft.com/office/officeart/2005/8/layout/hProcess11"/>
    <dgm:cxn modelId="{8DA245A0-AA74-0349-8D85-44FFD336063E}" type="presParOf" srcId="{D0FDAB62-0589-5044-AFBA-2159EE20E18A}" destId="{328EBE2E-E253-BA4C-BC68-7618FE098CC5}" srcOrd="0" destOrd="0" presId="urn:microsoft.com/office/officeart/2005/8/layout/hProcess11"/>
    <dgm:cxn modelId="{CDC50410-E85B-6340-8DF4-9F244527EEC1}" type="presParOf" srcId="{D0FDAB62-0589-5044-AFBA-2159EE20E18A}" destId="{A1087218-B94D-6741-835C-394D461F2DA7}" srcOrd="1" destOrd="0" presId="urn:microsoft.com/office/officeart/2005/8/layout/hProcess11"/>
    <dgm:cxn modelId="{8E8CBBC1-C947-4244-B813-93225C5A91CF}" type="presParOf" srcId="{A1087218-B94D-6741-835C-394D461F2DA7}" destId="{BED7B0C8-EA6D-F84E-8F3D-4B4C3D27E19F}" srcOrd="0" destOrd="0" presId="urn:microsoft.com/office/officeart/2005/8/layout/hProcess11"/>
    <dgm:cxn modelId="{B27A218E-F5D9-AD43-AFA7-03C29814FCE2}" type="presParOf" srcId="{BED7B0C8-EA6D-F84E-8F3D-4B4C3D27E19F}" destId="{97C9388B-123A-BC4C-A7D6-CAA2C89C4F06}" srcOrd="0" destOrd="0" presId="urn:microsoft.com/office/officeart/2005/8/layout/hProcess11"/>
    <dgm:cxn modelId="{4EE7E342-A165-3141-A33F-3958840765BF}" type="presParOf" srcId="{BED7B0C8-EA6D-F84E-8F3D-4B4C3D27E19F}" destId="{7392B55B-855D-714F-A561-A8237E035008}" srcOrd="1" destOrd="0" presId="urn:microsoft.com/office/officeart/2005/8/layout/hProcess11"/>
    <dgm:cxn modelId="{0FDD7026-7139-D94A-95FC-40D468F1EBF6}" type="presParOf" srcId="{BED7B0C8-EA6D-F84E-8F3D-4B4C3D27E19F}" destId="{311A9EDB-EBB8-B748-B9CA-DAE18BE0D550}" srcOrd="2" destOrd="0" presId="urn:microsoft.com/office/officeart/2005/8/layout/hProcess11"/>
    <dgm:cxn modelId="{CB1B8746-CB9A-1944-BB71-B35B0A678303}" type="presParOf" srcId="{A1087218-B94D-6741-835C-394D461F2DA7}" destId="{DF863CE8-F2C6-BE49-97A6-A5929367DBE7}" srcOrd="1" destOrd="0" presId="urn:microsoft.com/office/officeart/2005/8/layout/hProcess11"/>
    <dgm:cxn modelId="{AC11E3FE-1D7D-3D4B-8A4C-DE2C99B0C340}" type="presParOf" srcId="{A1087218-B94D-6741-835C-394D461F2DA7}" destId="{DE93E1BD-F20C-6A48-B25A-B1B2F955DBAC}" srcOrd="2" destOrd="0" presId="urn:microsoft.com/office/officeart/2005/8/layout/hProcess11"/>
    <dgm:cxn modelId="{DD9BA634-F03F-F74F-AEC7-D020E7D1AB51}" type="presParOf" srcId="{DE93E1BD-F20C-6A48-B25A-B1B2F955DBAC}" destId="{8C96649E-6A82-D441-A4DC-B2FBCA367112}" srcOrd="0" destOrd="0" presId="urn:microsoft.com/office/officeart/2005/8/layout/hProcess11"/>
    <dgm:cxn modelId="{22FF1D8F-7127-7640-A848-43EC8CFCE332}" type="presParOf" srcId="{DE93E1BD-F20C-6A48-B25A-B1B2F955DBAC}" destId="{8A93425F-D1E9-A744-A436-64DEB48C1A54}" srcOrd="1" destOrd="0" presId="urn:microsoft.com/office/officeart/2005/8/layout/hProcess11"/>
    <dgm:cxn modelId="{BAE15429-1AF1-8A46-8F52-EFB6480D5041}" type="presParOf" srcId="{DE93E1BD-F20C-6A48-B25A-B1B2F955DBAC}" destId="{9D74EAD7-B0F1-CD4E-AE84-D6D27B557A9A}" srcOrd="2" destOrd="0" presId="urn:microsoft.com/office/officeart/2005/8/layout/hProcess11"/>
    <dgm:cxn modelId="{0C030F94-61F2-C64D-A9BC-FCBA04F90D27}" type="presParOf" srcId="{A1087218-B94D-6741-835C-394D461F2DA7}" destId="{BD831046-0267-A04F-8BE5-CA64AE30C123}" srcOrd="3" destOrd="0" presId="urn:microsoft.com/office/officeart/2005/8/layout/hProcess11"/>
    <dgm:cxn modelId="{62CBE250-5037-8445-AA34-E1FD48C139A1}" type="presParOf" srcId="{A1087218-B94D-6741-835C-394D461F2DA7}" destId="{59F04B77-B008-764D-9780-D09BB0E8C47F}" srcOrd="4" destOrd="0" presId="urn:microsoft.com/office/officeart/2005/8/layout/hProcess11"/>
    <dgm:cxn modelId="{2A302A79-2A2C-1A4A-984E-6DAC94CFB545}" type="presParOf" srcId="{59F04B77-B008-764D-9780-D09BB0E8C47F}" destId="{F88B67CA-8F64-4C4F-B2DA-CCB14F478712}" srcOrd="0" destOrd="0" presId="urn:microsoft.com/office/officeart/2005/8/layout/hProcess11"/>
    <dgm:cxn modelId="{AFF7A65C-377B-7E43-9865-4D9803D7899F}" type="presParOf" srcId="{59F04B77-B008-764D-9780-D09BB0E8C47F}" destId="{14E0FCD9-26D4-564F-AD99-42BCA1EB2171}" srcOrd="1" destOrd="0" presId="urn:microsoft.com/office/officeart/2005/8/layout/hProcess11"/>
    <dgm:cxn modelId="{75F0F34B-92EE-164D-BAC0-77CBA4E2A45E}" type="presParOf" srcId="{59F04B77-B008-764D-9780-D09BB0E8C47F}" destId="{149F811E-D87C-AD44-A9A9-C06C2E143D31}" srcOrd="2" destOrd="0" presId="urn:microsoft.com/office/officeart/2005/8/layout/hProcess11"/>
    <dgm:cxn modelId="{F1314E4F-8992-DB4C-A133-8378898B0438}" type="presParOf" srcId="{A1087218-B94D-6741-835C-394D461F2DA7}" destId="{C1A186AA-CCA9-7D4F-AAAF-468C59D7051C}" srcOrd="5" destOrd="0" presId="urn:microsoft.com/office/officeart/2005/8/layout/hProcess11"/>
    <dgm:cxn modelId="{CF084916-887F-634F-ACE0-D4CD29CAE3BC}" type="presParOf" srcId="{A1087218-B94D-6741-835C-394D461F2DA7}" destId="{41245BE6-80D3-024B-939C-5A71C4706E6A}" srcOrd="6" destOrd="0" presId="urn:microsoft.com/office/officeart/2005/8/layout/hProcess11"/>
    <dgm:cxn modelId="{A8F71D1E-4EFF-D042-A629-72CB5AEA183E}" type="presParOf" srcId="{41245BE6-80D3-024B-939C-5A71C4706E6A}" destId="{2117C167-D7B5-8942-8FF4-1E49C33F0542}" srcOrd="0" destOrd="0" presId="urn:microsoft.com/office/officeart/2005/8/layout/hProcess11"/>
    <dgm:cxn modelId="{01B3B580-6FF9-D94A-BEE0-C5FC114ADEDD}" type="presParOf" srcId="{41245BE6-80D3-024B-939C-5A71C4706E6A}" destId="{2071BD06-928E-CA42-A99B-7E05E101C94F}" srcOrd="1" destOrd="0" presId="urn:microsoft.com/office/officeart/2005/8/layout/hProcess11"/>
    <dgm:cxn modelId="{9E0E646B-2154-5F48-B72D-9192D3370515}" type="presParOf" srcId="{41245BE6-80D3-024B-939C-5A71C4706E6A}" destId="{455EEB7C-0F97-5F48-A143-AA364E20F0BD}" srcOrd="2" destOrd="0" presId="urn:microsoft.com/office/officeart/2005/8/layout/hProcess11"/>
    <dgm:cxn modelId="{D2EF8F0A-5C8C-A14A-BA23-E03C8240D5F6}" type="presParOf" srcId="{A1087218-B94D-6741-835C-394D461F2DA7}" destId="{D03304BB-D481-E74D-AF45-04943A6C5255}" srcOrd="7" destOrd="0" presId="urn:microsoft.com/office/officeart/2005/8/layout/hProcess11"/>
    <dgm:cxn modelId="{D1D3B3D6-09B7-4F4F-B96F-86648489AD3A}" type="presParOf" srcId="{A1087218-B94D-6741-835C-394D461F2DA7}" destId="{6806F365-0731-8045-BB9F-AD06FF012928}" srcOrd="8" destOrd="0" presId="urn:microsoft.com/office/officeart/2005/8/layout/hProcess11"/>
    <dgm:cxn modelId="{4803BAC9-294E-BC41-AD77-75157D7DB613}" type="presParOf" srcId="{6806F365-0731-8045-BB9F-AD06FF012928}" destId="{22D48FA6-164B-D84F-8112-14137A79BDB3}" srcOrd="0" destOrd="0" presId="urn:microsoft.com/office/officeart/2005/8/layout/hProcess11"/>
    <dgm:cxn modelId="{90CFE87F-4920-1245-9A20-37E6E6DB7038}" type="presParOf" srcId="{6806F365-0731-8045-BB9F-AD06FF012928}" destId="{7915BAAC-72E6-8F48-B36F-BDDB337628E7}" srcOrd="1" destOrd="0" presId="urn:microsoft.com/office/officeart/2005/8/layout/hProcess11"/>
    <dgm:cxn modelId="{B102A286-223A-0547-85DA-5CBF4DB09D02}" type="presParOf" srcId="{6806F365-0731-8045-BB9F-AD06FF012928}" destId="{9B06ABCE-9C15-0649-B8E3-456CF9F95ACA}" srcOrd="2" destOrd="0" presId="urn:microsoft.com/office/officeart/2005/8/layout/hProcess11"/>
    <dgm:cxn modelId="{8E88B471-6FD0-EB40-9B51-491CCEBFFB82}" type="presParOf" srcId="{A1087218-B94D-6741-835C-394D461F2DA7}" destId="{92B68407-9CAF-7F45-81B0-D125B35B2864}" srcOrd="9" destOrd="0" presId="urn:microsoft.com/office/officeart/2005/8/layout/hProcess11"/>
    <dgm:cxn modelId="{03505D27-B96F-AA44-A52C-2FDC3772A466}" type="presParOf" srcId="{A1087218-B94D-6741-835C-394D461F2DA7}" destId="{A8A46994-DB36-F442-BBFA-06A399AF8A12}" srcOrd="10" destOrd="0" presId="urn:microsoft.com/office/officeart/2005/8/layout/hProcess11"/>
    <dgm:cxn modelId="{C73068F4-FACE-B841-B267-D21D202C46E2}" type="presParOf" srcId="{A8A46994-DB36-F442-BBFA-06A399AF8A12}" destId="{CA1CF48F-7B44-A044-965B-CA46B9EA0AFF}" srcOrd="0" destOrd="0" presId="urn:microsoft.com/office/officeart/2005/8/layout/hProcess11"/>
    <dgm:cxn modelId="{8D3F9F56-0843-CF4A-84A0-3DA9B9951AB1}" type="presParOf" srcId="{A8A46994-DB36-F442-BBFA-06A399AF8A12}" destId="{45364F4E-35FC-7C47-98AB-79C5BEDCBB09}" srcOrd="1" destOrd="0" presId="urn:microsoft.com/office/officeart/2005/8/layout/hProcess11"/>
    <dgm:cxn modelId="{8EF1D2E2-4860-A641-94DA-32AB08777E43}" type="presParOf" srcId="{A8A46994-DB36-F442-BBFA-06A399AF8A12}" destId="{410CB5FB-F639-E648-97C1-B93090D1F58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5FA901-6989-5343-9F0F-3E52B215178F}"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F05547C7-C9FF-2F40-BC92-B2C6872FDFC6}">
      <dgm:prSet phldrT="[Text]"/>
      <dgm:spPr/>
      <dgm:t>
        <a:bodyPr/>
        <a:lstStyle/>
        <a:p>
          <a:r>
            <a:rPr lang="en-US" dirty="0" smtClean="0"/>
            <a:t>Maturing in Faith</a:t>
          </a:r>
          <a:endParaRPr lang="en-US" dirty="0"/>
        </a:p>
      </dgm:t>
    </dgm:pt>
    <dgm:pt modelId="{DAF52A05-1F20-6C45-ACE7-E310A497498A}" type="parTrans" cxnId="{03291D07-8396-B440-9F46-FF11973A82A1}">
      <dgm:prSet/>
      <dgm:spPr/>
      <dgm:t>
        <a:bodyPr/>
        <a:lstStyle/>
        <a:p>
          <a:endParaRPr lang="en-US"/>
        </a:p>
      </dgm:t>
    </dgm:pt>
    <dgm:pt modelId="{3C910E75-9E32-A247-9354-9D84AB1B0F27}" type="sibTrans" cxnId="{03291D07-8396-B440-9F46-FF11973A82A1}">
      <dgm:prSet/>
      <dgm:spPr/>
      <dgm:t>
        <a:bodyPr/>
        <a:lstStyle/>
        <a:p>
          <a:endParaRPr lang="en-US"/>
        </a:p>
      </dgm:t>
    </dgm:pt>
    <dgm:pt modelId="{92923C19-FB8C-884E-9F7D-B29CBE795972}">
      <dgm:prSet phldrT="[Text]"/>
      <dgm:spPr/>
      <dgm:t>
        <a:bodyPr/>
        <a:lstStyle/>
        <a:p>
          <a:r>
            <a:rPr lang="en-US" dirty="0" smtClean="0"/>
            <a:t>Approach</a:t>
          </a:r>
          <a:endParaRPr lang="en-US" dirty="0"/>
        </a:p>
      </dgm:t>
    </dgm:pt>
    <dgm:pt modelId="{89E55284-EC32-124F-A0AA-CD9C569FD7FE}" type="parTrans" cxnId="{4D1F63CB-2372-3B48-BF55-BA0EDE6A9736}">
      <dgm:prSet/>
      <dgm:spPr/>
      <dgm:t>
        <a:bodyPr/>
        <a:lstStyle/>
        <a:p>
          <a:endParaRPr lang="en-US"/>
        </a:p>
      </dgm:t>
    </dgm:pt>
    <dgm:pt modelId="{8366C542-B82F-B74A-9B6E-6509DD3E498F}" type="sibTrans" cxnId="{4D1F63CB-2372-3B48-BF55-BA0EDE6A9736}">
      <dgm:prSet/>
      <dgm:spPr/>
      <dgm:t>
        <a:bodyPr/>
        <a:lstStyle/>
        <a:p>
          <a:endParaRPr lang="en-US"/>
        </a:p>
      </dgm:t>
    </dgm:pt>
    <dgm:pt modelId="{E89F8404-F62B-D747-8CEC-10AD19E1F812}">
      <dgm:prSet phldrT="[Text]"/>
      <dgm:spPr/>
      <dgm:t>
        <a:bodyPr/>
        <a:lstStyle/>
        <a:p>
          <a:r>
            <a:rPr lang="en-US" dirty="0" smtClean="0"/>
            <a:t>Approach</a:t>
          </a:r>
          <a:endParaRPr lang="en-US" dirty="0"/>
        </a:p>
      </dgm:t>
    </dgm:pt>
    <dgm:pt modelId="{44D5F3DA-6B26-024C-B1B6-EE11C5564B63}" type="parTrans" cxnId="{15E8BE2E-1021-3140-BA3F-47828098FC05}">
      <dgm:prSet/>
      <dgm:spPr/>
      <dgm:t>
        <a:bodyPr/>
        <a:lstStyle/>
        <a:p>
          <a:endParaRPr lang="en-US"/>
        </a:p>
      </dgm:t>
    </dgm:pt>
    <dgm:pt modelId="{73D51556-D7A7-4045-984E-E5AD68FFD999}" type="sibTrans" cxnId="{15E8BE2E-1021-3140-BA3F-47828098FC05}">
      <dgm:prSet/>
      <dgm:spPr/>
      <dgm:t>
        <a:bodyPr/>
        <a:lstStyle/>
        <a:p>
          <a:endParaRPr lang="en-US"/>
        </a:p>
      </dgm:t>
    </dgm:pt>
    <dgm:pt modelId="{4B5F27E8-7CD3-8847-AECC-C56D97C9CE94}">
      <dgm:prSet phldrT="[Text]"/>
      <dgm:spPr/>
      <dgm:t>
        <a:bodyPr/>
        <a:lstStyle/>
        <a:p>
          <a:r>
            <a:rPr lang="en-US" dirty="0" smtClean="0"/>
            <a:t>Approach</a:t>
          </a:r>
          <a:endParaRPr lang="en-US" dirty="0"/>
        </a:p>
      </dgm:t>
    </dgm:pt>
    <dgm:pt modelId="{67DBBB62-EB43-994B-A965-4BEE81A00C55}" type="parTrans" cxnId="{505A7A4B-05B2-3048-B540-11670E335E35}">
      <dgm:prSet/>
      <dgm:spPr/>
      <dgm:t>
        <a:bodyPr/>
        <a:lstStyle/>
        <a:p>
          <a:endParaRPr lang="en-US"/>
        </a:p>
      </dgm:t>
    </dgm:pt>
    <dgm:pt modelId="{9D343128-A839-7A41-96BE-3A9C760E5DB3}" type="sibTrans" cxnId="{505A7A4B-05B2-3048-B540-11670E335E35}">
      <dgm:prSet/>
      <dgm:spPr/>
      <dgm:t>
        <a:bodyPr/>
        <a:lstStyle/>
        <a:p>
          <a:endParaRPr lang="en-US"/>
        </a:p>
      </dgm:t>
    </dgm:pt>
    <dgm:pt modelId="{70EF0716-A50B-7E49-851F-27C182DECEF5}">
      <dgm:prSet phldrT="[Text]"/>
      <dgm:spPr/>
      <dgm:t>
        <a:bodyPr/>
        <a:lstStyle/>
        <a:p>
          <a:r>
            <a:rPr lang="en-US" dirty="0" smtClean="0"/>
            <a:t>Approach</a:t>
          </a:r>
          <a:endParaRPr lang="en-US" dirty="0"/>
        </a:p>
      </dgm:t>
    </dgm:pt>
    <dgm:pt modelId="{CDF82ABA-EA55-C646-A53C-11E04BA87174}" type="parTrans" cxnId="{90DCA96B-8B40-6D40-B6E2-008928FEEF96}">
      <dgm:prSet/>
      <dgm:spPr/>
      <dgm:t>
        <a:bodyPr/>
        <a:lstStyle/>
        <a:p>
          <a:endParaRPr lang="en-US"/>
        </a:p>
      </dgm:t>
    </dgm:pt>
    <dgm:pt modelId="{BBF7F016-055D-064B-8812-8BB279EB4148}" type="sibTrans" cxnId="{90DCA96B-8B40-6D40-B6E2-008928FEEF96}">
      <dgm:prSet/>
      <dgm:spPr/>
      <dgm:t>
        <a:bodyPr/>
        <a:lstStyle/>
        <a:p>
          <a:endParaRPr lang="en-US"/>
        </a:p>
      </dgm:t>
    </dgm:pt>
    <dgm:pt modelId="{48D988DB-D031-BA43-AD68-D71B06BB6B47}">
      <dgm:prSet phldrT="[Text]"/>
      <dgm:spPr/>
      <dgm:t>
        <a:bodyPr/>
        <a:lstStyle/>
        <a:p>
          <a:r>
            <a:rPr lang="en-US" dirty="0" smtClean="0"/>
            <a:t>Approach</a:t>
          </a:r>
          <a:endParaRPr lang="en-US" dirty="0"/>
        </a:p>
      </dgm:t>
    </dgm:pt>
    <dgm:pt modelId="{D8670773-45F0-9F42-8FB9-6EDFDF08706D}" type="parTrans" cxnId="{950CD0E0-DBA3-A740-BE8A-061E40243D62}">
      <dgm:prSet/>
      <dgm:spPr/>
      <dgm:t>
        <a:bodyPr/>
        <a:lstStyle/>
        <a:p>
          <a:endParaRPr lang="en-US"/>
        </a:p>
      </dgm:t>
    </dgm:pt>
    <dgm:pt modelId="{31EC6235-1170-7645-B471-D9A5AB1B7833}" type="sibTrans" cxnId="{950CD0E0-DBA3-A740-BE8A-061E40243D62}">
      <dgm:prSet/>
      <dgm:spPr/>
      <dgm:t>
        <a:bodyPr/>
        <a:lstStyle/>
        <a:p>
          <a:endParaRPr lang="en-US"/>
        </a:p>
      </dgm:t>
    </dgm:pt>
    <dgm:pt modelId="{EBC7C575-406D-6844-83C2-24DAE83E8708}" type="pres">
      <dgm:prSet presAssocID="{225FA901-6989-5343-9F0F-3E52B215178F}" presName="cycle" presStyleCnt="0">
        <dgm:presLayoutVars>
          <dgm:chMax val="1"/>
          <dgm:dir/>
          <dgm:animLvl val="ctr"/>
          <dgm:resizeHandles val="exact"/>
        </dgm:presLayoutVars>
      </dgm:prSet>
      <dgm:spPr/>
      <dgm:t>
        <a:bodyPr/>
        <a:lstStyle/>
        <a:p>
          <a:endParaRPr lang="en-US"/>
        </a:p>
      </dgm:t>
    </dgm:pt>
    <dgm:pt modelId="{513549E1-6EBA-5045-9B38-E045E5AD2B0B}" type="pres">
      <dgm:prSet presAssocID="{F05547C7-C9FF-2F40-BC92-B2C6872FDFC6}" presName="centerShape" presStyleLbl="node0" presStyleIdx="0" presStyleCnt="1"/>
      <dgm:spPr/>
      <dgm:t>
        <a:bodyPr/>
        <a:lstStyle/>
        <a:p>
          <a:endParaRPr lang="en-US"/>
        </a:p>
      </dgm:t>
    </dgm:pt>
    <dgm:pt modelId="{E6566619-4D13-1E42-94E6-96EDE0C83F68}" type="pres">
      <dgm:prSet presAssocID="{89E55284-EC32-124F-A0AA-CD9C569FD7FE}" presName="parTrans" presStyleLbl="bgSibTrans2D1" presStyleIdx="0" presStyleCnt="5"/>
      <dgm:spPr/>
      <dgm:t>
        <a:bodyPr/>
        <a:lstStyle/>
        <a:p>
          <a:endParaRPr lang="en-US"/>
        </a:p>
      </dgm:t>
    </dgm:pt>
    <dgm:pt modelId="{16381FE7-D6D3-B542-B7F2-135478A01FF3}" type="pres">
      <dgm:prSet presAssocID="{92923C19-FB8C-884E-9F7D-B29CBE795972}" presName="node" presStyleLbl="node1" presStyleIdx="0" presStyleCnt="5">
        <dgm:presLayoutVars>
          <dgm:bulletEnabled val="1"/>
        </dgm:presLayoutVars>
      </dgm:prSet>
      <dgm:spPr/>
      <dgm:t>
        <a:bodyPr/>
        <a:lstStyle/>
        <a:p>
          <a:endParaRPr lang="en-US"/>
        </a:p>
      </dgm:t>
    </dgm:pt>
    <dgm:pt modelId="{B781E791-1B2F-1F4E-8587-1192F81D2CE2}" type="pres">
      <dgm:prSet presAssocID="{44D5F3DA-6B26-024C-B1B6-EE11C5564B63}" presName="parTrans" presStyleLbl="bgSibTrans2D1" presStyleIdx="1" presStyleCnt="5"/>
      <dgm:spPr/>
      <dgm:t>
        <a:bodyPr/>
        <a:lstStyle/>
        <a:p>
          <a:endParaRPr lang="en-US"/>
        </a:p>
      </dgm:t>
    </dgm:pt>
    <dgm:pt modelId="{C4C53DAB-C3B2-9548-BEC5-6F9BCF4F202E}" type="pres">
      <dgm:prSet presAssocID="{E89F8404-F62B-D747-8CEC-10AD19E1F812}" presName="node" presStyleLbl="node1" presStyleIdx="1" presStyleCnt="5">
        <dgm:presLayoutVars>
          <dgm:bulletEnabled val="1"/>
        </dgm:presLayoutVars>
      </dgm:prSet>
      <dgm:spPr/>
      <dgm:t>
        <a:bodyPr/>
        <a:lstStyle/>
        <a:p>
          <a:endParaRPr lang="en-US"/>
        </a:p>
      </dgm:t>
    </dgm:pt>
    <dgm:pt modelId="{5EC9BAB0-C4C7-9D4C-A939-9C8446FCCB70}" type="pres">
      <dgm:prSet presAssocID="{67DBBB62-EB43-994B-A965-4BEE81A00C55}" presName="parTrans" presStyleLbl="bgSibTrans2D1" presStyleIdx="2" presStyleCnt="5"/>
      <dgm:spPr/>
      <dgm:t>
        <a:bodyPr/>
        <a:lstStyle/>
        <a:p>
          <a:endParaRPr lang="en-US"/>
        </a:p>
      </dgm:t>
    </dgm:pt>
    <dgm:pt modelId="{94E44478-DDDF-8042-9F76-4F00490CEEEF}" type="pres">
      <dgm:prSet presAssocID="{4B5F27E8-7CD3-8847-AECC-C56D97C9CE94}" presName="node" presStyleLbl="node1" presStyleIdx="2" presStyleCnt="5">
        <dgm:presLayoutVars>
          <dgm:bulletEnabled val="1"/>
        </dgm:presLayoutVars>
      </dgm:prSet>
      <dgm:spPr/>
      <dgm:t>
        <a:bodyPr/>
        <a:lstStyle/>
        <a:p>
          <a:endParaRPr lang="en-US"/>
        </a:p>
      </dgm:t>
    </dgm:pt>
    <dgm:pt modelId="{72B7E4D5-20BD-9D49-958E-6AA319CA525E}" type="pres">
      <dgm:prSet presAssocID="{CDF82ABA-EA55-C646-A53C-11E04BA87174}" presName="parTrans" presStyleLbl="bgSibTrans2D1" presStyleIdx="3" presStyleCnt="5"/>
      <dgm:spPr/>
      <dgm:t>
        <a:bodyPr/>
        <a:lstStyle/>
        <a:p>
          <a:endParaRPr lang="en-US"/>
        </a:p>
      </dgm:t>
    </dgm:pt>
    <dgm:pt modelId="{539F402C-B812-5844-B772-4EBEEC5857B9}" type="pres">
      <dgm:prSet presAssocID="{70EF0716-A50B-7E49-851F-27C182DECEF5}" presName="node" presStyleLbl="node1" presStyleIdx="3" presStyleCnt="5">
        <dgm:presLayoutVars>
          <dgm:bulletEnabled val="1"/>
        </dgm:presLayoutVars>
      </dgm:prSet>
      <dgm:spPr/>
      <dgm:t>
        <a:bodyPr/>
        <a:lstStyle/>
        <a:p>
          <a:endParaRPr lang="en-US"/>
        </a:p>
      </dgm:t>
    </dgm:pt>
    <dgm:pt modelId="{F95EBCA6-E203-2E47-AE0C-32712EBF9059}" type="pres">
      <dgm:prSet presAssocID="{D8670773-45F0-9F42-8FB9-6EDFDF08706D}" presName="parTrans" presStyleLbl="bgSibTrans2D1" presStyleIdx="4" presStyleCnt="5"/>
      <dgm:spPr/>
      <dgm:t>
        <a:bodyPr/>
        <a:lstStyle/>
        <a:p>
          <a:endParaRPr lang="en-US"/>
        </a:p>
      </dgm:t>
    </dgm:pt>
    <dgm:pt modelId="{5E9EA88C-AC17-844C-B1C8-0EC16EE66BF6}" type="pres">
      <dgm:prSet presAssocID="{48D988DB-D031-BA43-AD68-D71B06BB6B47}" presName="node" presStyleLbl="node1" presStyleIdx="4" presStyleCnt="5">
        <dgm:presLayoutVars>
          <dgm:bulletEnabled val="1"/>
        </dgm:presLayoutVars>
      </dgm:prSet>
      <dgm:spPr/>
      <dgm:t>
        <a:bodyPr/>
        <a:lstStyle/>
        <a:p>
          <a:endParaRPr lang="en-US"/>
        </a:p>
      </dgm:t>
    </dgm:pt>
  </dgm:ptLst>
  <dgm:cxnLst>
    <dgm:cxn modelId="{7AFEEFC5-4A25-2B4D-A026-5BC96DB54FFD}" type="presOf" srcId="{225FA901-6989-5343-9F0F-3E52B215178F}" destId="{EBC7C575-406D-6844-83C2-24DAE83E8708}" srcOrd="0" destOrd="0" presId="urn:microsoft.com/office/officeart/2005/8/layout/radial4"/>
    <dgm:cxn modelId="{DBF4D422-6367-954B-9362-A25B5DBD6651}" type="presOf" srcId="{F05547C7-C9FF-2F40-BC92-B2C6872FDFC6}" destId="{513549E1-6EBA-5045-9B38-E045E5AD2B0B}" srcOrd="0" destOrd="0" presId="urn:microsoft.com/office/officeart/2005/8/layout/radial4"/>
    <dgm:cxn modelId="{24074055-67A5-5640-8D97-433050942F7F}" type="presOf" srcId="{48D988DB-D031-BA43-AD68-D71B06BB6B47}" destId="{5E9EA88C-AC17-844C-B1C8-0EC16EE66BF6}" srcOrd="0" destOrd="0" presId="urn:microsoft.com/office/officeart/2005/8/layout/radial4"/>
    <dgm:cxn modelId="{4D1F63CB-2372-3B48-BF55-BA0EDE6A9736}" srcId="{F05547C7-C9FF-2F40-BC92-B2C6872FDFC6}" destId="{92923C19-FB8C-884E-9F7D-B29CBE795972}" srcOrd="0" destOrd="0" parTransId="{89E55284-EC32-124F-A0AA-CD9C569FD7FE}" sibTransId="{8366C542-B82F-B74A-9B6E-6509DD3E498F}"/>
    <dgm:cxn modelId="{15E8BE2E-1021-3140-BA3F-47828098FC05}" srcId="{F05547C7-C9FF-2F40-BC92-B2C6872FDFC6}" destId="{E89F8404-F62B-D747-8CEC-10AD19E1F812}" srcOrd="1" destOrd="0" parTransId="{44D5F3DA-6B26-024C-B1B6-EE11C5564B63}" sibTransId="{73D51556-D7A7-4045-984E-E5AD68FFD999}"/>
    <dgm:cxn modelId="{EAB4B733-442D-1E4E-80EB-6D4EF79AC816}" type="presOf" srcId="{70EF0716-A50B-7E49-851F-27C182DECEF5}" destId="{539F402C-B812-5844-B772-4EBEEC5857B9}" srcOrd="0" destOrd="0" presId="urn:microsoft.com/office/officeart/2005/8/layout/radial4"/>
    <dgm:cxn modelId="{0ED28BF6-C639-6D4A-9186-78D95AFF2D63}" type="presOf" srcId="{E89F8404-F62B-D747-8CEC-10AD19E1F812}" destId="{C4C53DAB-C3B2-9548-BEC5-6F9BCF4F202E}" srcOrd="0" destOrd="0" presId="urn:microsoft.com/office/officeart/2005/8/layout/radial4"/>
    <dgm:cxn modelId="{13F3778F-1273-3040-BFAF-310A335F0176}" type="presOf" srcId="{4B5F27E8-7CD3-8847-AECC-C56D97C9CE94}" destId="{94E44478-DDDF-8042-9F76-4F00490CEEEF}" srcOrd="0" destOrd="0" presId="urn:microsoft.com/office/officeart/2005/8/layout/radial4"/>
    <dgm:cxn modelId="{D8FC9E7A-9D67-AE4A-A86F-5922A5CD1531}" type="presOf" srcId="{89E55284-EC32-124F-A0AA-CD9C569FD7FE}" destId="{E6566619-4D13-1E42-94E6-96EDE0C83F68}" srcOrd="0" destOrd="0" presId="urn:microsoft.com/office/officeart/2005/8/layout/radial4"/>
    <dgm:cxn modelId="{03291D07-8396-B440-9F46-FF11973A82A1}" srcId="{225FA901-6989-5343-9F0F-3E52B215178F}" destId="{F05547C7-C9FF-2F40-BC92-B2C6872FDFC6}" srcOrd="0" destOrd="0" parTransId="{DAF52A05-1F20-6C45-ACE7-E310A497498A}" sibTransId="{3C910E75-9E32-A247-9354-9D84AB1B0F27}"/>
    <dgm:cxn modelId="{0CC8AE54-275E-4C41-BE85-CA0967E5581C}" type="presOf" srcId="{92923C19-FB8C-884E-9F7D-B29CBE795972}" destId="{16381FE7-D6D3-B542-B7F2-135478A01FF3}" srcOrd="0" destOrd="0" presId="urn:microsoft.com/office/officeart/2005/8/layout/radial4"/>
    <dgm:cxn modelId="{33123BC2-7D2B-134A-8DCD-E3B51E594EE1}" type="presOf" srcId="{D8670773-45F0-9F42-8FB9-6EDFDF08706D}" destId="{F95EBCA6-E203-2E47-AE0C-32712EBF9059}" srcOrd="0" destOrd="0" presId="urn:microsoft.com/office/officeart/2005/8/layout/radial4"/>
    <dgm:cxn modelId="{265A953C-CD40-DD40-AEA4-AF5A64F8E8F9}" type="presOf" srcId="{44D5F3DA-6B26-024C-B1B6-EE11C5564B63}" destId="{B781E791-1B2F-1F4E-8587-1192F81D2CE2}" srcOrd="0" destOrd="0" presId="urn:microsoft.com/office/officeart/2005/8/layout/radial4"/>
    <dgm:cxn modelId="{79B39FED-2208-774D-A914-DD553E0CF0D7}" type="presOf" srcId="{CDF82ABA-EA55-C646-A53C-11E04BA87174}" destId="{72B7E4D5-20BD-9D49-958E-6AA319CA525E}" srcOrd="0" destOrd="0" presId="urn:microsoft.com/office/officeart/2005/8/layout/radial4"/>
    <dgm:cxn modelId="{950CD0E0-DBA3-A740-BE8A-061E40243D62}" srcId="{F05547C7-C9FF-2F40-BC92-B2C6872FDFC6}" destId="{48D988DB-D031-BA43-AD68-D71B06BB6B47}" srcOrd="4" destOrd="0" parTransId="{D8670773-45F0-9F42-8FB9-6EDFDF08706D}" sibTransId="{31EC6235-1170-7645-B471-D9A5AB1B7833}"/>
    <dgm:cxn modelId="{505A7A4B-05B2-3048-B540-11670E335E35}" srcId="{F05547C7-C9FF-2F40-BC92-B2C6872FDFC6}" destId="{4B5F27E8-7CD3-8847-AECC-C56D97C9CE94}" srcOrd="2" destOrd="0" parTransId="{67DBBB62-EB43-994B-A965-4BEE81A00C55}" sibTransId="{9D343128-A839-7A41-96BE-3A9C760E5DB3}"/>
    <dgm:cxn modelId="{90DCA96B-8B40-6D40-B6E2-008928FEEF96}" srcId="{F05547C7-C9FF-2F40-BC92-B2C6872FDFC6}" destId="{70EF0716-A50B-7E49-851F-27C182DECEF5}" srcOrd="3" destOrd="0" parTransId="{CDF82ABA-EA55-C646-A53C-11E04BA87174}" sibTransId="{BBF7F016-055D-064B-8812-8BB279EB4148}"/>
    <dgm:cxn modelId="{FFF5ECD4-2E6E-A54B-96A8-56841BDC6F41}" type="presOf" srcId="{67DBBB62-EB43-994B-A965-4BEE81A00C55}" destId="{5EC9BAB0-C4C7-9D4C-A939-9C8446FCCB70}" srcOrd="0" destOrd="0" presId="urn:microsoft.com/office/officeart/2005/8/layout/radial4"/>
    <dgm:cxn modelId="{EB4B4268-7474-5C4D-BE42-371894AB64EA}" type="presParOf" srcId="{EBC7C575-406D-6844-83C2-24DAE83E8708}" destId="{513549E1-6EBA-5045-9B38-E045E5AD2B0B}" srcOrd="0" destOrd="0" presId="urn:microsoft.com/office/officeart/2005/8/layout/radial4"/>
    <dgm:cxn modelId="{2A39C9F5-D4B3-854C-8E03-D60CF98BF94F}" type="presParOf" srcId="{EBC7C575-406D-6844-83C2-24DAE83E8708}" destId="{E6566619-4D13-1E42-94E6-96EDE0C83F68}" srcOrd="1" destOrd="0" presId="urn:microsoft.com/office/officeart/2005/8/layout/radial4"/>
    <dgm:cxn modelId="{EA5E7936-7515-CC4F-A93F-5511A3992BE7}" type="presParOf" srcId="{EBC7C575-406D-6844-83C2-24DAE83E8708}" destId="{16381FE7-D6D3-B542-B7F2-135478A01FF3}" srcOrd="2" destOrd="0" presId="urn:microsoft.com/office/officeart/2005/8/layout/radial4"/>
    <dgm:cxn modelId="{BCA4CB2D-41C9-D646-9C0B-AF5CD992F279}" type="presParOf" srcId="{EBC7C575-406D-6844-83C2-24DAE83E8708}" destId="{B781E791-1B2F-1F4E-8587-1192F81D2CE2}" srcOrd="3" destOrd="0" presId="urn:microsoft.com/office/officeart/2005/8/layout/radial4"/>
    <dgm:cxn modelId="{DC633258-0AEA-894B-A702-CEE19735D38A}" type="presParOf" srcId="{EBC7C575-406D-6844-83C2-24DAE83E8708}" destId="{C4C53DAB-C3B2-9548-BEC5-6F9BCF4F202E}" srcOrd="4" destOrd="0" presId="urn:microsoft.com/office/officeart/2005/8/layout/radial4"/>
    <dgm:cxn modelId="{B4CFA486-549A-2548-8D4A-0A5DE3E553F5}" type="presParOf" srcId="{EBC7C575-406D-6844-83C2-24DAE83E8708}" destId="{5EC9BAB0-C4C7-9D4C-A939-9C8446FCCB70}" srcOrd="5" destOrd="0" presId="urn:microsoft.com/office/officeart/2005/8/layout/radial4"/>
    <dgm:cxn modelId="{49B8D711-5111-5E43-AF29-489FC6BDAE55}" type="presParOf" srcId="{EBC7C575-406D-6844-83C2-24DAE83E8708}" destId="{94E44478-DDDF-8042-9F76-4F00490CEEEF}" srcOrd="6" destOrd="0" presId="urn:microsoft.com/office/officeart/2005/8/layout/radial4"/>
    <dgm:cxn modelId="{14D0BBD4-AAA8-7D41-AD23-076A4D6AD6B5}" type="presParOf" srcId="{EBC7C575-406D-6844-83C2-24DAE83E8708}" destId="{72B7E4D5-20BD-9D49-958E-6AA319CA525E}" srcOrd="7" destOrd="0" presId="urn:microsoft.com/office/officeart/2005/8/layout/radial4"/>
    <dgm:cxn modelId="{4A045D1B-AF81-054B-8F9B-C2D15E60DB8A}" type="presParOf" srcId="{EBC7C575-406D-6844-83C2-24DAE83E8708}" destId="{539F402C-B812-5844-B772-4EBEEC5857B9}" srcOrd="8" destOrd="0" presId="urn:microsoft.com/office/officeart/2005/8/layout/radial4"/>
    <dgm:cxn modelId="{2306623A-810D-8246-A196-A30EBBA40923}" type="presParOf" srcId="{EBC7C575-406D-6844-83C2-24DAE83E8708}" destId="{F95EBCA6-E203-2E47-AE0C-32712EBF9059}" srcOrd="9" destOrd="0" presId="urn:microsoft.com/office/officeart/2005/8/layout/radial4"/>
    <dgm:cxn modelId="{6E7337EA-BEA4-4448-A04D-8D85E1236CD3}" type="presParOf" srcId="{EBC7C575-406D-6844-83C2-24DAE83E8708}" destId="{5E9EA88C-AC17-844C-B1C8-0EC16EE66BF6}"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F7D1AA-C9AA-9746-A7FD-BAD8FC988497}" type="doc">
      <dgm:prSet loTypeId="urn:microsoft.com/office/officeart/2005/8/layout/venn2" loCatId="" qsTypeId="urn:microsoft.com/office/officeart/2005/8/quickstyle/simple5" qsCatId="simple" csTypeId="urn:microsoft.com/office/officeart/2005/8/colors/colorful2" csCatId="colorful" phldr="1"/>
      <dgm:spPr/>
      <dgm:t>
        <a:bodyPr/>
        <a:lstStyle/>
        <a:p>
          <a:endParaRPr lang="en-US"/>
        </a:p>
      </dgm:t>
    </dgm:pt>
    <dgm:pt modelId="{91A656EF-FC78-B646-95AD-69EF62CC6592}">
      <dgm:prSet phldrT="[Text]" custT="1"/>
      <dgm:spPr/>
      <dgm:t>
        <a:bodyPr/>
        <a:lstStyle/>
        <a:p>
          <a:r>
            <a:rPr lang="en-US" sz="2000" b="1" dirty="0" smtClean="0"/>
            <a:t>Intergenerational</a:t>
          </a:r>
          <a:endParaRPr lang="en-US" sz="2000" b="1" dirty="0"/>
        </a:p>
      </dgm:t>
    </dgm:pt>
    <dgm:pt modelId="{E89F6357-46DA-0240-8298-140B8308504D}" type="parTrans" cxnId="{87413E92-FE01-2845-A7C3-1A66F83A1914}">
      <dgm:prSet/>
      <dgm:spPr/>
      <dgm:t>
        <a:bodyPr/>
        <a:lstStyle/>
        <a:p>
          <a:endParaRPr lang="en-US"/>
        </a:p>
      </dgm:t>
    </dgm:pt>
    <dgm:pt modelId="{CF71B0C8-6604-3746-AD1F-4D39603CCADF}" type="sibTrans" cxnId="{87413E92-FE01-2845-A7C3-1A66F83A1914}">
      <dgm:prSet/>
      <dgm:spPr/>
      <dgm:t>
        <a:bodyPr/>
        <a:lstStyle/>
        <a:p>
          <a:endParaRPr lang="en-US"/>
        </a:p>
      </dgm:t>
    </dgm:pt>
    <dgm:pt modelId="{C32B7D04-6F30-EB4A-82C9-EBC69570F497}">
      <dgm:prSet phldrT="[Text]" custT="1"/>
      <dgm:spPr/>
      <dgm:t>
        <a:bodyPr/>
        <a:lstStyle/>
        <a:p>
          <a:r>
            <a:rPr lang="en-US" sz="2000" b="1" dirty="0" smtClean="0"/>
            <a:t>Family</a:t>
          </a:r>
          <a:endParaRPr lang="en-US" sz="2000" b="1" dirty="0"/>
        </a:p>
      </dgm:t>
    </dgm:pt>
    <dgm:pt modelId="{3E502F10-16A2-8F41-AF31-6082C1467CB3}" type="parTrans" cxnId="{C95B7D03-0306-644A-98B1-C8FDAE8FBCD1}">
      <dgm:prSet/>
      <dgm:spPr/>
      <dgm:t>
        <a:bodyPr/>
        <a:lstStyle/>
        <a:p>
          <a:endParaRPr lang="en-US"/>
        </a:p>
      </dgm:t>
    </dgm:pt>
    <dgm:pt modelId="{B864B156-9B71-E648-869C-5A6C2718140B}" type="sibTrans" cxnId="{C95B7D03-0306-644A-98B1-C8FDAE8FBCD1}">
      <dgm:prSet/>
      <dgm:spPr/>
      <dgm:t>
        <a:bodyPr/>
        <a:lstStyle/>
        <a:p>
          <a:endParaRPr lang="en-US"/>
        </a:p>
      </dgm:t>
    </dgm:pt>
    <dgm:pt modelId="{648022AA-157E-1741-A4BE-C5B6369EDC45}">
      <dgm:prSet phldrT="[Text]" custT="1"/>
      <dgm:spPr/>
      <dgm:t>
        <a:bodyPr/>
        <a:lstStyle/>
        <a:p>
          <a:r>
            <a:rPr lang="en-US" sz="2000" b="1" dirty="0" smtClean="0"/>
            <a:t>Peers</a:t>
          </a:r>
        </a:p>
        <a:p>
          <a:r>
            <a:rPr lang="en-US" sz="2000" b="1" dirty="0" smtClean="0"/>
            <a:t>Children &amp; Adolescents</a:t>
          </a:r>
          <a:endParaRPr lang="en-US" sz="2000" b="1" dirty="0"/>
        </a:p>
      </dgm:t>
    </dgm:pt>
    <dgm:pt modelId="{93D10F02-578E-6E44-8089-21A3B3C0A4FA}" type="parTrans" cxnId="{CDCE1D10-3F3B-724C-A7D2-1C596CE798FE}">
      <dgm:prSet/>
      <dgm:spPr/>
      <dgm:t>
        <a:bodyPr/>
        <a:lstStyle/>
        <a:p>
          <a:endParaRPr lang="en-US"/>
        </a:p>
      </dgm:t>
    </dgm:pt>
    <dgm:pt modelId="{2F10D110-D6B7-6148-AC70-0ACE568F7AE3}" type="sibTrans" cxnId="{CDCE1D10-3F3B-724C-A7D2-1C596CE798FE}">
      <dgm:prSet/>
      <dgm:spPr/>
      <dgm:t>
        <a:bodyPr/>
        <a:lstStyle/>
        <a:p>
          <a:endParaRPr lang="en-US"/>
        </a:p>
      </dgm:t>
    </dgm:pt>
    <dgm:pt modelId="{7B6B1A6D-BFBE-844E-B77B-2E6A5AD55EE8}" type="pres">
      <dgm:prSet presAssocID="{8FF7D1AA-C9AA-9746-A7FD-BAD8FC988497}" presName="Name0" presStyleCnt="0">
        <dgm:presLayoutVars>
          <dgm:chMax val="7"/>
          <dgm:resizeHandles val="exact"/>
        </dgm:presLayoutVars>
      </dgm:prSet>
      <dgm:spPr/>
      <dgm:t>
        <a:bodyPr/>
        <a:lstStyle/>
        <a:p>
          <a:endParaRPr lang="en-US"/>
        </a:p>
      </dgm:t>
    </dgm:pt>
    <dgm:pt modelId="{9C3B1E0E-DBA5-B54C-B263-FDDE05330B2E}" type="pres">
      <dgm:prSet presAssocID="{8FF7D1AA-C9AA-9746-A7FD-BAD8FC988497}" presName="comp1" presStyleCnt="0"/>
      <dgm:spPr/>
      <dgm:t>
        <a:bodyPr/>
        <a:lstStyle/>
        <a:p>
          <a:endParaRPr lang="en-US"/>
        </a:p>
      </dgm:t>
    </dgm:pt>
    <dgm:pt modelId="{0572CC1C-724C-3F43-8491-A09F173279EB}" type="pres">
      <dgm:prSet presAssocID="{8FF7D1AA-C9AA-9746-A7FD-BAD8FC988497}" presName="circle1" presStyleLbl="node1" presStyleIdx="0" presStyleCnt="3" custScaleX="122983"/>
      <dgm:spPr/>
      <dgm:t>
        <a:bodyPr/>
        <a:lstStyle/>
        <a:p>
          <a:endParaRPr lang="en-US"/>
        </a:p>
      </dgm:t>
    </dgm:pt>
    <dgm:pt modelId="{B08CBB19-E308-BD40-97A4-CF3DE09D87F5}" type="pres">
      <dgm:prSet presAssocID="{8FF7D1AA-C9AA-9746-A7FD-BAD8FC988497}" presName="c1text" presStyleLbl="node1" presStyleIdx="0" presStyleCnt="3">
        <dgm:presLayoutVars>
          <dgm:bulletEnabled val="1"/>
        </dgm:presLayoutVars>
      </dgm:prSet>
      <dgm:spPr/>
      <dgm:t>
        <a:bodyPr/>
        <a:lstStyle/>
        <a:p>
          <a:endParaRPr lang="en-US"/>
        </a:p>
      </dgm:t>
    </dgm:pt>
    <dgm:pt modelId="{292B827B-71C1-C445-A384-DA00A638B95B}" type="pres">
      <dgm:prSet presAssocID="{8FF7D1AA-C9AA-9746-A7FD-BAD8FC988497}" presName="comp2" presStyleCnt="0"/>
      <dgm:spPr/>
      <dgm:t>
        <a:bodyPr/>
        <a:lstStyle/>
        <a:p>
          <a:endParaRPr lang="en-US"/>
        </a:p>
      </dgm:t>
    </dgm:pt>
    <dgm:pt modelId="{012CF2A5-4F82-5845-958E-ABF4C05B7B8E}" type="pres">
      <dgm:prSet presAssocID="{8FF7D1AA-C9AA-9746-A7FD-BAD8FC988497}" presName="circle2" presStyleLbl="node1" presStyleIdx="1" presStyleCnt="3" custScaleX="122983"/>
      <dgm:spPr/>
      <dgm:t>
        <a:bodyPr/>
        <a:lstStyle/>
        <a:p>
          <a:endParaRPr lang="en-US"/>
        </a:p>
      </dgm:t>
    </dgm:pt>
    <dgm:pt modelId="{73C54E2A-F07C-5944-9D2E-4C9E8545993A}" type="pres">
      <dgm:prSet presAssocID="{8FF7D1AA-C9AA-9746-A7FD-BAD8FC988497}" presName="c2text" presStyleLbl="node1" presStyleIdx="1" presStyleCnt="3">
        <dgm:presLayoutVars>
          <dgm:bulletEnabled val="1"/>
        </dgm:presLayoutVars>
      </dgm:prSet>
      <dgm:spPr/>
      <dgm:t>
        <a:bodyPr/>
        <a:lstStyle/>
        <a:p>
          <a:endParaRPr lang="en-US"/>
        </a:p>
      </dgm:t>
    </dgm:pt>
    <dgm:pt modelId="{CD7BF80D-08F3-B54B-B5FF-23A67055A695}" type="pres">
      <dgm:prSet presAssocID="{8FF7D1AA-C9AA-9746-A7FD-BAD8FC988497}" presName="comp3" presStyleCnt="0"/>
      <dgm:spPr/>
      <dgm:t>
        <a:bodyPr/>
        <a:lstStyle/>
        <a:p>
          <a:endParaRPr lang="en-US"/>
        </a:p>
      </dgm:t>
    </dgm:pt>
    <dgm:pt modelId="{7F1A4E94-34FF-674F-93CE-0F7472882676}" type="pres">
      <dgm:prSet presAssocID="{8FF7D1AA-C9AA-9746-A7FD-BAD8FC988497}" presName="circle3" presStyleLbl="node1" presStyleIdx="2" presStyleCnt="3" custScaleX="122983"/>
      <dgm:spPr/>
      <dgm:t>
        <a:bodyPr/>
        <a:lstStyle/>
        <a:p>
          <a:endParaRPr lang="en-US"/>
        </a:p>
      </dgm:t>
    </dgm:pt>
    <dgm:pt modelId="{EC2CCCD4-F3F5-8F4A-9367-75D374CD5A82}" type="pres">
      <dgm:prSet presAssocID="{8FF7D1AA-C9AA-9746-A7FD-BAD8FC988497}" presName="c3text" presStyleLbl="node1" presStyleIdx="2" presStyleCnt="3">
        <dgm:presLayoutVars>
          <dgm:bulletEnabled val="1"/>
        </dgm:presLayoutVars>
      </dgm:prSet>
      <dgm:spPr/>
      <dgm:t>
        <a:bodyPr/>
        <a:lstStyle/>
        <a:p>
          <a:endParaRPr lang="en-US"/>
        </a:p>
      </dgm:t>
    </dgm:pt>
  </dgm:ptLst>
  <dgm:cxnLst>
    <dgm:cxn modelId="{AC984E17-7580-0C42-B857-361F6C46CEA0}" type="presOf" srcId="{8FF7D1AA-C9AA-9746-A7FD-BAD8FC988497}" destId="{7B6B1A6D-BFBE-844E-B77B-2E6A5AD55EE8}" srcOrd="0" destOrd="0" presId="urn:microsoft.com/office/officeart/2005/8/layout/venn2"/>
    <dgm:cxn modelId="{CDCE1D10-3F3B-724C-A7D2-1C596CE798FE}" srcId="{8FF7D1AA-C9AA-9746-A7FD-BAD8FC988497}" destId="{648022AA-157E-1741-A4BE-C5B6369EDC45}" srcOrd="2" destOrd="0" parTransId="{93D10F02-578E-6E44-8089-21A3B3C0A4FA}" sibTransId="{2F10D110-D6B7-6148-AC70-0ACE568F7AE3}"/>
    <dgm:cxn modelId="{DF5FD1CA-9F5B-EA45-A4E0-23A511C96C65}" type="presOf" srcId="{C32B7D04-6F30-EB4A-82C9-EBC69570F497}" destId="{012CF2A5-4F82-5845-958E-ABF4C05B7B8E}" srcOrd="0" destOrd="0" presId="urn:microsoft.com/office/officeart/2005/8/layout/venn2"/>
    <dgm:cxn modelId="{C95B7D03-0306-644A-98B1-C8FDAE8FBCD1}" srcId="{8FF7D1AA-C9AA-9746-A7FD-BAD8FC988497}" destId="{C32B7D04-6F30-EB4A-82C9-EBC69570F497}" srcOrd="1" destOrd="0" parTransId="{3E502F10-16A2-8F41-AF31-6082C1467CB3}" sibTransId="{B864B156-9B71-E648-869C-5A6C2718140B}"/>
    <dgm:cxn modelId="{2F98B8F1-7676-0D4A-B112-68BDD1253664}" type="presOf" srcId="{648022AA-157E-1741-A4BE-C5B6369EDC45}" destId="{7F1A4E94-34FF-674F-93CE-0F7472882676}" srcOrd="0" destOrd="0" presId="urn:microsoft.com/office/officeart/2005/8/layout/venn2"/>
    <dgm:cxn modelId="{87413E92-FE01-2845-A7C3-1A66F83A1914}" srcId="{8FF7D1AA-C9AA-9746-A7FD-BAD8FC988497}" destId="{91A656EF-FC78-B646-95AD-69EF62CC6592}" srcOrd="0" destOrd="0" parTransId="{E89F6357-46DA-0240-8298-140B8308504D}" sibTransId="{CF71B0C8-6604-3746-AD1F-4D39603CCADF}"/>
    <dgm:cxn modelId="{DB0D1933-5569-2D49-8CE2-255EA55EB22E}" type="presOf" srcId="{C32B7D04-6F30-EB4A-82C9-EBC69570F497}" destId="{73C54E2A-F07C-5944-9D2E-4C9E8545993A}" srcOrd="1" destOrd="0" presId="urn:microsoft.com/office/officeart/2005/8/layout/venn2"/>
    <dgm:cxn modelId="{025395E4-EB2A-0A45-B543-BC9DE77E45D1}" type="presOf" srcId="{91A656EF-FC78-B646-95AD-69EF62CC6592}" destId="{B08CBB19-E308-BD40-97A4-CF3DE09D87F5}" srcOrd="1" destOrd="0" presId="urn:microsoft.com/office/officeart/2005/8/layout/venn2"/>
    <dgm:cxn modelId="{537ADA33-C4D3-3D4A-9A50-3E2982468242}" type="presOf" srcId="{648022AA-157E-1741-A4BE-C5B6369EDC45}" destId="{EC2CCCD4-F3F5-8F4A-9367-75D374CD5A82}" srcOrd="1" destOrd="0" presId="urn:microsoft.com/office/officeart/2005/8/layout/venn2"/>
    <dgm:cxn modelId="{A9E705B2-FFE4-2647-B0E2-FBF74DAFF163}" type="presOf" srcId="{91A656EF-FC78-B646-95AD-69EF62CC6592}" destId="{0572CC1C-724C-3F43-8491-A09F173279EB}" srcOrd="0" destOrd="0" presId="urn:microsoft.com/office/officeart/2005/8/layout/venn2"/>
    <dgm:cxn modelId="{D40E5FB0-FBB0-4145-9D0B-8BA545FDFFB3}" type="presParOf" srcId="{7B6B1A6D-BFBE-844E-B77B-2E6A5AD55EE8}" destId="{9C3B1E0E-DBA5-B54C-B263-FDDE05330B2E}" srcOrd="0" destOrd="0" presId="urn:microsoft.com/office/officeart/2005/8/layout/venn2"/>
    <dgm:cxn modelId="{24B23494-BD1D-044A-AB05-B29334163E1E}" type="presParOf" srcId="{9C3B1E0E-DBA5-B54C-B263-FDDE05330B2E}" destId="{0572CC1C-724C-3F43-8491-A09F173279EB}" srcOrd="0" destOrd="0" presId="urn:microsoft.com/office/officeart/2005/8/layout/venn2"/>
    <dgm:cxn modelId="{CF350D78-AF3B-8D43-925E-008BB87D0591}" type="presParOf" srcId="{9C3B1E0E-DBA5-B54C-B263-FDDE05330B2E}" destId="{B08CBB19-E308-BD40-97A4-CF3DE09D87F5}" srcOrd="1" destOrd="0" presId="urn:microsoft.com/office/officeart/2005/8/layout/venn2"/>
    <dgm:cxn modelId="{5D980613-F09C-1A4C-BC87-BC7326CB85A5}" type="presParOf" srcId="{7B6B1A6D-BFBE-844E-B77B-2E6A5AD55EE8}" destId="{292B827B-71C1-C445-A384-DA00A638B95B}" srcOrd="1" destOrd="0" presId="urn:microsoft.com/office/officeart/2005/8/layout/venn2"/>
    <dgm:cxn modelId="{DD6A9142-F28C-0040-94AF-9F67D97F0BB4}" type="presParOf" srcId="{292B827B-71C1-C445-A384-DA00A638B95B}" destId="{012CF2A5-4F82-5845-958E-ABF4C05B7B8E}" srcOrd="0" destOrd="0" presId="urn:microsoft.com/office/officeart/2005/8/layout/venn2"/>
    <dgm:cxn modelId="{4F539319-246D-1846-A517-73407F2296C5}" type="presParOf" srcId="{292B827B-71C1-C445-A384-DA00A638B95B}" destId="{73C54E2A-F07C-5944-9D2E-4C9E8545993A}" srcOrd="1" destOrd="0" presId="urn:microsoft.com/office/officeart/2005/8/layout/venn2"/>
    <dgm:cxn modelId="{248D5381-0EC7-234B-BD09-E57AB694F82A}" type="presParOf" srcId="{7B6B1A6D-BFBE-844E-B77B-2E6A5AD55EE8}" destId="{CD7BF80D-08F3-B54B-B5FF-23A67055A695}" srcOrd="2" destOrd="0" presId="urn:microsoft.com/office/officeart/2005/8/layout/venn2"/>
    <dgm:cxn modelId="{DA944066-D2E3-0D4A-9387-8B2859D92D72}" type="presParOf" srcId="{CD7BF80D-08F3-B54B-B5FF-23A67055A695}" destId="{7F1A4E94-34FF-674F-93CE-0F7472882676}" srcOrd="0" destOrd="0" presId="urn:microsoft.com/office/officeart/2005/8/layout/venn2"/>
    <dgm:cxn modelId="{0B3E4634-153F-7C45-99D5-220A51CDE58F}" type="presParOf" srcId="{CD7BF80D-08F3-B54B-B5FF-23A67055A695}" destId="{EC2CCCD4-F3F5-8F4A-9367-75D374CD5A8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B495-3AFA-F641-B00D-221C1BE1D347}">
      <dsp:nvSpPr>
        <dsp:cNvPr id="0" name=""/>
        <dsp:cNvSpPr/>
      </dsp:nvSpPr>
      <dsp:spPr>
        <a:xfrm>
          <a:off x="107" y="0"/>
          <a:ext cx="1071214" cy="1862665"/>
        </a:xfrm>
        <a:prstGeom prst="homePlate">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0-10</a:t>
          </a:r>
          <a:endParaRPr lang="en-US" sz="2400" b="1" kern="1200" dirty="0">
            <a:solidFill>
              <a:schemeClr val="tx1"/>
            </a:solidFill>
          </a:endParaRPr>
        </a:p>
      </dsp:txBody>
      <dsp:txXfrm>
        <a:off x="107" y="0"/>
        <a:ext cx="803411" cy="1862665"/>
      </dsp:txXfrm>
    </dsp:sp>
    <dsp:sp modelId="{B9C0359E-2ABA-DB42-8CF7-84F75BEBDBA2}">
      <dsp:nvSpPr>
        <dsp:cNvPr id="0" name=""/>
        <dsp:cNvSpPr/>
      </dsp:nvSpPr>
      <dsp:spPr>
        <a:xfrm>
          <a:off x="945633" y="0"/>
          <a:ext cx="1071214" cy="1862665"/>
        </a:xfrm>
        <a:prstGeom prst="chevron">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11-</a:t>
          </a:r>
          <a:br>
            <a:rPr lang="en-US" sz="2400" b="1" kern="1200" dirty="0" smtClean="0">
              <a:solidFill>
                <a:schemeClr val="tx1"/>
              </a:solidFill>
            </a:rPr>
          </a:br>
          <a:r>
            <a:rPr lang="en-US" sz="2400" b="1" kern="1200" dirty="0" smtClean="0">
              <a:solidFill>
                <a:schemeClr val="tx1"/>
              </a:solidFill>
            </a:rPr>
            <a:t>   19</a:t>
          </a:r>
          <a:endParaRPr lang="en-US" sz="2400" b="1" kern="1200" dirty="0">
            <a:solidFill>
              <a:schemeClr val="tx1"/>
            </a:solidFill>
          </a:endParaRPr>
        </a:p>
      </dsp:txBody>
      <dsp:txXfrm>
        <a:off x="945633" y="0"/>
        <a:ext cx="1071214" cy="1862665"/>
      </dsp:txXfrm>
    </dsp:sp>
    <dsp:sp modelId="{88EB2E8E-762C-DC45-9125-4591B837231B}">
      <dsp:nvSpPr>
        <dsp:cNvPr id="0" name=""/>
        <dsp:cNvSpPr/>
      </dsp:nvSpPr>
      <dsp:spPr>
        <a:xfrm>
          <a:off x="1789904" y="0"/>
          <a:ext cx="1071214" cy="1862665"/>
        </a:xfrm>
        <a:prstGeom prst="chevron">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20s</a:t>
          </a:r>
          <a:endParaRPr lang="en-US" sz="2400" b="1" kern="1200" dirty="0">
            <a:solidFill>
              <a:schemeClr val="tx1"/>
            </a:solidFill>
          </a:endParaRPr>
        </a:p>
      </dsp:txBody>
      <dsp:txXfrm>
        <a:off x="1789904" y="0"/>
        <a:ext cx="1071214" cy="1862665"/>
      </dsp:txXfrm>
    </dsp:sp>
    <dsp:sp modelId="{4D43A91B-6FAC-8944-AE5C-731306687F74}">
      <dsp:nvSpPr>
        <dsp:cNvPr id="0" name=""/>
        <dsp:cNvSpPr/>
      </dsp:nvSpPr>
      <dsp:spPr>
        <a:xfrm>
          <a:off x="2646876" y="0"/>
          <a:ext cx="1071214" cy="1862665"/>
        </a:xfrm>
        <a:prstGeom prst="chevron">
          <a:avLst/>
        </a:prstGeom>
        <a:solidFill>
          <a:schemeClr val="accent5">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30s</a:t>
          </a:r>
          <a:endParaRPr lang="en-US" sz="2400" b="1" kern="1200" dirty="0">
            <a:solidFill>
              <a:schemeClr val="tx1"/>
            </a:solidFill>
          </a:endParaRPr>
        </a:p>
      </dsp:txBody>
      <dsp:txXfrm>
        <a:off x="2646876" y="0"/>
        <a:ext cx="1071214" cy="1862665"/>
      </dsp:txXfrm>
    </dsp:sp>
    <dsp:sp modelId="{6B1DE52D-F0C6-454B-9F8A-48E1CF603604}">
      <dsp:nvSpPr>
        <dsp:cNvPr id="0" name=""/>
        <dsp:cNvSpPr/>
      </dsp:nvSpPr>
      <dsp:spPr>
        <a:xfrm>
          <a:off x="3503847" y="0"/>
          <a:ext cx="1071214" cy="1862665"/>
        </a:xfrm>
        <a:prstGeom prst="chevron">
          <a:avLst/>
        </a:prstGeom>
        <a:solidFill>
          <a:schemeClr val="accent6">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40s</a:t>
          </a:r>
          <a:endParaRPr lang="en-US" sz="2400" b="1" kern="1200" dirty="0">
            <a:solidFill>
              <a:schemeClr val="tx1"/>
            </a:solidFill>
          </a:endParaRPr>
        </a:p>
      </dsp:txBody>
      <dsp:txXfrm>
        <a:off x="3503847" y="0"/>
        <a:ext cx="1071214" cy="1862665"/>
      </dsp:txXfrm>
    </dsp:sp>
    <dsp:sp modelId="{EEF80E92-2CC3-5C41-A2E0-1863998C35FC}">
      <dsp:nvSpPr>
        <dsp:cNvPr id="0" name=""/>
        <dsp:cNvSpPr/>
      </dsp:nvSpPr>
      <dsp:spPr>
        <a:xfrm>
          <a:off x="4360818" y="0"/>
          <a:ext cx="1071214" cy="1862665"/>
        </a:xfrm>
        <a:prstGeom prst="chevron">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50s</a:t>
          </a:r>
          <a:endParaRPr lang="en-US" sz="2400" b="1" kern="1200" dirty="0">
            <a:solidFill>
              <a:schemeClr val="tx1"/>
            </a:solidFill>
          </a:endParaRPr>
        </a:p>
      </dsp:txBody>
      <dsp:txXfrm>
        <a:off x="4360818" y="0"/>
        <a:ext cx="1071214" cy="1862665"/>
      </dsp:txXfrm>
    </dsp:sp>
    <dsp:sp modelId="{12FB8649-9E3F-BA4B-A897-1542010EBF09}">
      <dsp:nvSpPr>
        <dsp:cNvPr id="0" name=""/>
        <dsp:cNvSpPr/>
      </dsp:nvSpPr>
      <dsp:spPr>
        <a:xfrm>
          <a:off x="5217790" y="0"/>
          <a:ext cx="1071214" cy="1862665"/>
        </a:xfrm>
        <a:prstGeom prst="chevron">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60s</a:t>
          </a:r>
          <a:endParaRPr lang="en-US" sz="2400" b="1" kern="1200" dirty="0">
            <a:solidFill>
              <a:schemeClr val="tx1"/>
            </a:solidFill>
          </a:endParaRPr>
        </a:p>
      </dsp:txBody>
      <dsp:txXfrm>
        <a:off x="5217790" y="0"/>
        <a:ext cx="1071214" cy="1862665"/>
      </dsp:txXfrm>
    </dsp:sp>
    <dsp:sp modelId="{889EF1D7-6B09-BD44-99FE-EC7B409E282A}">
      <dsp:nvSpPr>
        <dsp:cNvPr id="0" name=""/>
        <dsp:cNvSpPr/>
      </dsp:nvSpPr>
      <dsp:spPr>
        <a:xfrm>
          <a:off x="6074761" y="0"/>
          <a:ext cx="1071214" cy="1862665"/>
        </a:xfrm>
        <a:prstGeom prst="chevron">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70s</a:t>
          </a:r>
          <a:endParaRPr lang="en-US" sz="2400" b="1" kern="1200" dirty="0">
            <a:solidFill>
              <a:schemeClr val="tx1"/>
            </a:solidFill>
          </a:endParaRPr>
        </a:p>
      </dsp:txBody>
      <dsp:txXfrm>
        <a:off x="6074761" y="0"/>
        <a:ext cx="1071214" cy="1862665"/>
      </dsp:txXfrm>
    </dsp:sp>
    <dsp:sp modelId="{FE7F0F59-D2F2-D547-87C1-38E81FA0B152}">
      <dsp:nvSpPr>
        <dsp:cNvPr id="0" name=""/>
        <dsp:cNvSpPr/>
      </dsp:nvSpPr>
      <dsp:spPr>
        <a:xfrm>
          <a:off x="6931733" y="0"/>
          <a:ext cx="1071214" cy="1862665"/>
        </a:xfrm>
        <a:prstGeom prst="chevron">
          <a:avLst/>
        </a:prstGeom>
        <a:solidFill>
          <a:schemeClr val="accent5">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80s</a:t>
          </a:r>
          <a:endParaRPr lang="en-US" sz="2400" b="1" kern="1200" dirty="0">
            <a:solidFill>
              <a:schemeClr val="tx1"/>
            </a:solidFill>
          </a:endParaRPr>
        </a:p>
      </dsp:txBody>
      <dsp:txXfrm>
        <a:off x="6931733" y="0"/>
        <a:ext cx="1071214" cy="1862665"/>
      </dsp:txXfrm>
    </dsp:sp>
    <dsp:sp modelId="{ED87B2D7-97CA-2B4A-B490-D4B9425D605D}">
      <dsp:nvSpPr>
        <dsp:cNvPr id="0" name=""/>
        <dsp:cNvSpPr/>
      </dsp:nvSpPr>
      <dsp:spPr>
        <a:xfrm>
          <a:off x="7675029" y="0"/>
          <a:ext cx="1071214" cy="1862665"/>
        </a:xfrm>
        <a:prstGeom prst="chevron">
          <a:avLst/>
        </a:prstGeom>
        <a:solidFill>
          <a:schemeClr val="accent6">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     90s</a:t>
          </a:r>
          <a:endParaRPr lang="en-US" sz="2400" b="1" kern="1200" dirty="0">
            <a:solidFill>
              <a:schemeClr val="tx1"/>
            </a:solidFill>
          </a:endParaRPr>
        </a:p>
      </dsp:txBody>
      <dsp:txXfrm>
        <a:off x="7675029" y="0"/>
        <a:ext cx="1071214" cy="18626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C9AAA-1CE7-BF4C-B57C-1ADE4B0D156B}">
      <dsp:nvSpPr>
        <dsp:cNvPr id="0" name=""/>
        <dsp:cNvSpPr/>
      </dsp:nvSpPr>
      <dsp:spPr>
        <a:xfrm>
          <a:off x="1795519" y="-268677"/>
          <a:ext cx="4567957" cy="4567957"/>
        </a:xfrm>
        <a:prstGeom prst="circularArrow">
          <a:avLst>
            <a:gd name="adj1" fmla="val 5689"/>
            <a:gd name="adj2" fmla="val 340510"/>
            <a:gd name="adj3" fmla="val 12379910"/>
            <a:gd name="adj4" fmla="val 18299753"/>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F61AC-4C17-C347-BE30-92AE0C91DF06}">
      <dsp:nvSpPr>
        <dsp:cNvPr id="0" name=""/>
        <dsp:cNvSpPr/>
      </dsp:nvSpPr>
      <dsp:spPr>
        <a:xfrm>
          <a:off x="2458666" y="867"/>
          <a:ext cx="3241662" cy="1620831"/>
        </a:xfrm>
        <a:prstGeom prst="round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Preparation</a:t>
          </a:r>
          <a:r>
            <a:rPr lang="en-US" sz="2300" kern="1200" dirty="0" smtClean="0">
              <a:latin typeface="+mn-lt"/>
            </a:rPr>
            <a:t>: </a:t>
          </a:r>
          <a:br>
            <a:rPr lang="en-US" sz="2300" kern="1200" dirty="0" smtClean="0">
              <a:latin typeface="+mn-lt"/>
            </a:rPr>
          </a:br>
          <a:r>
            <a:rPr lang="en-US" sz="2300" kern="1200" dirty="0" smtClean="0">
              <a:latin typeface="+mn-lt"/>
            </a:rPr>
            <a:t>knowledge &amp; practices for participating fully</a:t>
          </a:r>
          <a:endParaRPr lang="en-US" sz="2300" kern="1200" dirty="0">
            <a:latin typeface="+mn-lt"/>
          </a:endParaRPr>
        </a:p>
      </dsp:txBody>
      <dsp:txXfrm>
        <a:off x="2537788" y="79989"/>
        <a:ext cx="3083418" cy="1462587"/>
      </dsp:txXfrm>
    </dsp:sp>
    <dsp:sp modelId="{96478C42-220D-754D-BFF0-723EB1331909}">
      <dsp:nvSpPr>
        <dsp:cNvPr id="0" name=""/>
        <dsp:cNvSpPr/>
      </dsp:nvSpPr>
      <dsp:spPr>
        <a:xfrm>
          <a:off x="4740958" y="2602325"/>
          <a:ext cx="3241662" cy="1620831"/>
        </a:xfrm>
        <a:prstGeom prst="roundRect">
          <a:avLst/>
        </a:prstGeom>
        <a:solidFill>
          <a:schemeClr val="accent2">
            <a:hueOff val="6130688"/>
            <a:satOff val="-5735"/>
            <a:lumOff val="6276"/>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Guided Participation</a:t>
          </a:r>
          <a:r>
            <a:rPr lang="en-US" sz="2300" kern="1200" dirty="0" smtClean="0">
              <a:latin typeface="+mn-lt"/>
            </a:rPr>
            <a:t>: </a:t>
          </a:r>
          <a:br>
            <a:rPr lang="en-US" sz="2300" kern="1200" dirty="0" smtClean="0">
              <a:latin typeface="+mn-lt"/>
            </a:rPr>
          </a:br>
          <a:r>
            <a:rPr lang="en-US" sz="2300" kern="1200" dirty="0" smtClean="0">
              <a:latin typeface="+mn-lt"/>
            </a:rPr>
            <a:t>in the events of church life &amp; the Christian Faith</a:t>
          </a:r>
          <a:endParaRPr lang="en-US" sz="2300" kern="1200" dirty="0">
            <a:latin typeface="+mn-lt"/>
          </a:endParaRPr>
        </a:p>
      </dsp:txBody>
      <dsp:txXfrm>
        <a:off x="4820080" y="2681447"/>
        <a:ext cx="3083418" cy="1462587"/>
      </dsp:txXfrm>
    </dsp:sp>
    <dsp:sp modelId="{D808582F-540A-2D45-BB30-455919048987}">
      <dsp:nvSpPr>
        <dsp:cNvPr id="0" name=""/>
        <dsp:cNvSpPr/>
      </dsp:nvSpPr>
      <dsp:spPr>
        <a:xfrm>
          <a:off x="207685" y="2288779"/>
          <a:ext cx="3241662" cy="1620831"/>
        </a:xfrm>
        <a:prstGeom prst="roundRect">
          <a:avLst/>
        </a:prstGeom>
        <a:solidFill>
          <a:schemeClr val="accent2">
            <a:hueOff val="12261376"/>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smtClean="0">
              <a:latin typeface="+mn-lt"/>
            </a:rPr>
            <a:t>Reflection</a:t>
          </a:r>
          <a:r>
            <a:rPr lang="en-US" sz="2300" kern="1200" dirty="0" smtClean="0">
              <a:latin typeface="+mn-lt"/>
            </a:rPr>
            <a:t>:</a:t>
          </a:r>
          <a:br>
            <a:rPr lang="en-US" sz="2300" kern="1200" dirty="0" smtClean="0">
              <a:latin typeface="+mn-lt"/>
            </a:rPr>
          </a:br>
          <a:r>
            <a:rPr lang="en-US" sz="2300" kern="1200" dirty="0" smtClean="0">
              <a:latin typeface="+mn-lt"/>
            </a:rPr>
            <a:t>on the experience and living its meaning in daily life </a:t>
          </a:r>
          <a:endParaRPr lang="en-US" sz="2300" kern="1200" dirty="0">
            <a:latin typeface="+mn-lt"/>
          </a:endParaRPr>
        </a:p>
      </dsp:txBody>
      <dsp:txXfrm>
        <a:off x="286807" y="2367901"/>
        <a:ext cx="3083418" cy="14625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F54F4-08A6-CB4E-AAEB-17AA81FF7D3B}">
      <dsp:nvSpPr>
        <dsp:cNvPr id="0" name=""/>
        <dsp:cNvSpPr/>
      </dsp:nvSpPr>
      <dsp:spPr>
        <a:xfrm>
          <a:off x="3109122" y="3367755"/>
          <a:ext cx="1929385" cy="1842473"/>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Parent Role</a:t>
          </a:r>
          <a:endParaRPr lang="en-US" sz="2000" kern="1200" dirty="0"/>
        </a:p>
      </dsp:txBody>
      <dsp:txXfrm>
        <a:off x="3391674" y="3637579"/>
        <a:ext cx="1364281" cy="1302825"/>
      </dsp:txXfrm>
    </dsp:sp>
    <dsp:sp modelId="{A4062A86-7DA4-624B-BC3D-70B80C3A8BA2}">
      <dsp:nvSpPr>
        <dsp:cNvPr id="0" name=""/>
        <dsp:cNvSpPr/>
      </dsp:nvSpPr>
      <dsp:spPr>
        <a:xfrm rot="12900000">
          <a:off x="1231570" y="2713850"/>
          <a:ext cx="2156461" cy="679932"/>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EEB1DA9-150D-0A42-9FC9-3EE157F1C766}">
      <dsp:nvSpPr>
        <dsp:cNvPr id="0" name=""/>
        <dsp:cNvSpPr/>
      </dsp:nvSpPr>
      <dsp:spPr>
        <a:xfrm>
          <a:off x="239540" y="1499863"/>
          <a:ext cx="2374052" cy="1871010"/>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t>Sponsor of the Faith</a:t>
          </a:r>
          <a:br>
            <a:rPr lang="en-US" sz="2000" b="1" kern="1200" dirty="0" smtClean="0"/>
          </a:br>
          <a:r>
            <a:rPr lang="en-US" sz="1800" i="1" kern="1200" dirty="0" smtClean="0"/>
            <a:t>point of access between church  home</a:t>
          </a:r>
          <a:endParaRPr lang="en-US" sz="1800" i="1" kern="1200" dirty="0"/>
        </a:p>
      </dsp:txBody>
      <dsp:txXfrm>
        <a:off x="294340" y="1554663"/>
        <a:ext cx="2264452" cy="1761410"/>
      </dsp:txXfrm>
    </dsp:sp>
    <dsp:sp modelId="{DED836C0-1EB7-B946-816C-05F8E711CDE0}">
      <dsp:nvSpPr>
        <dsp:cNvPr id="0" name=""/>
        <dsp:cNvSpPr/>
      </dsp:nvSpPr>
      <dsp:spPr>
        <a:xfrm rot="16200000">
          <a:off x="2982123" y="1809023"/>
          <a:ext cx="2183382" cy="679932"/>
        </a:xfrm>
        <a:prstGeom prst="leftArrow">
          <a:avLst>
            <a:gd name="adj1" fmla="val 60000"/>
            <a:gd name="adj2" fmla="val 5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F7B55AD-89AC-7248-BE72-5FC9C1B1D712}">
      <dsp:nvSpPr>
        <dsp:cNvPr id="0" name=""/>
        <dsp:cNvSpPr/>
      </dsp:nvSpPr>
      <dsp:spPr>
        <a:xfrm>
          <a:off x="2886788" y="121793"/>
          <a:ext cx="2374052" cy="1871010"/>
        </a:xfrm>
        <a:prstGeom prst="roundRect">
          <a:avLst>
            <a:gd name="adj" fmla="val 1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t>Gatekeeper of the Faith</a:t>
          </a:r>
          <a:br>
            <a:rPr lang="en-US" sz="2000" b="1" kern="1200" dirty="0" smtClean="0"/>
          </a:br>
          <a:r>
            <a:rPr lang="en-US" sz="1800" i="1" kern="1200" dirty="0" smtClean="0"/>
            <a:t>control over how much and what sorts of religious content their children encounter</a:t>
          </a:r>
          <a:endParaRPr lang="en-US" sz="1800" i="1" kern="1200" dirty="0"/>
        </a:p>
      </dsp:txBody>
      <dsp:txXfrm>
        <a:off x="2941588" y="176593"/>
        <a:ext cx="2264452" cy="1761410"/>
      </dsp:txXfrm>
    </dsp:sp>
    <dsp:sp modelId="{AA18ADB7-6F77-F248-BA3B-BCDE6D26B43F}">
      <dsp:nvSpPr>
        <dsp:cNvPr id="0" name=""/>
        <dsp:cNvSpPr/>
      </dsp:nvSpPr>
      <dsp:spPr>
        <a:xfrm rot="19500000">
          <a:off x="4759598" y="2713850"/>
          <a:ext cx="2156461" cy="679932"/>
        </a:xfrm>
        <a:prstGeom prst="leftArrow">
          <a:avLst>
            <a:gd name="adj1" fmla="val 60000"/>
            <a:gd name="adj2" fmla="val 5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61FDCC2-C2A3-2744-94E2-EE14B8D77952}">
      <dsp:nvSpPr>
        <dsp:cNvPr id="0" name=""/>
        <dsp:cNvSpPr/>
      </dsp:nvSpPr>
      <dsp:spPr>
        <a:xfrm>
          <a:off x="5534037" y="1499863"/>
          <a:ext cx="2374052" cy="1871010"/>
        </a:xfrm>
        <a:prstGeom prst="roundRect">
          <a:avLst>
            <a:gd name="adj" fmla="val 1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smtClean="0"/>
            <a:t>Interpreter of the Faith</a:t>
          </a:r>
          <a:br>
            <a:rPr lang="en-US" sz="2000" b="1" kern="1200" dirty="0" smtClean="0"/>
          </a:br>
          <a:r>
            <a:rPr lang="en-US" sz="1800" i="1" kern="1200" dirty="0" smtClean="0"/>
            <a:t>meaningful embodiment of the Christian faith in the lives of children</a:t>
          </a:r>
          <a:endParaRPr lang="en-US" sz="1800" kern="1200" dirty="0"/>
        </a:p>
      </dsp:txBody>
      <dsp:txXfrm>
        <a:off x="5588837" y="1554663"/>
        <a:ext cx="2264452" cy="17614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DB3A7-41DA-A34C-B48E-963CA5BFF9DB}">
      <dsp:nvSpPr>
        <dsp:cNvPr id="0" name=""/>
        <dsp:cNvSpPr/>
      </dsp:nvSpPr>
      <dsp:spPr>
        <a:xfrm>
          <a:off x="793322" y="342221"/>
          <a:ext cx="4422555" cy="4422555"/>
        </a:xfrm>
        <a:prstGeom prst="pie">
          <a:avLst>
            <a:gd name="adj1" fmla="val 16200000"/>
            <a:gd name="adj2" fmla="val 180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Family Faith </a:t>
          </a:r>
          <a:br>
            <a:rPr lang="en-US" sz="2200" kern="1200" dirty="0" smtClean="0"/>
          </a:br>
          <a:r>
            <a:rPr lang="en-US" sz="2200" kern="1200" dirty="0" smtClean="0"/>
            <a:t>at Home </a:t>
          </a:r>
          <a:endParaRPr lang="en-US" sz="2200" kern="1200" dirty="0"/>
        </a:p>
      </dsp:txBody>
      <dsp:txXfrm>
        <a:off x="3124114" y="1279382"/>
        <a:ext cx="1579484" cy="1316236"/>
      </dsp:txXfrm>
    </dsp:sp>
    <dsp:sp modelId="{4061A072-689F-A440-84A9-E307D17BC703}">
      <dsp:nvSpPr>
        <dsp:cNvPr id="0" name=""/>
        <dsp:cNvSpPr/>
      </dsp:nvSpPr>
      <dsp:spPr>
        <a:xfrm>
          <a:off x="702239" y="500169"/>
          <a:ext cx="4422555" cy="4422555"/>
        </a:xfrm>
        <a:prstGeom prst="pie">
          <a:avLst>
            <a:gd name="adj1" fmla="val 1800000"/>
            <a:gd name="adj2" fmla="val 9000000"/>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7"/>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Family Engagement in the Intergenerational Faith Community</a:t>
          </a:r>
          <a:endParaRPr lang="en-US" sz="2200" kern="1200" dirty="0"/>
        </a:p>
      </dsp:txBody>
      <dsp:txXfrm>
        <a:off x="1755228" y="3369566"/>
        <a:ext cx="2369226" cy="1158288"/>
      </dsp:txXfrm>
    </dsp:sp>
    <dsp:sp modelId="{6FC002E1-6D53-FE42-9521-AC10A0BED703}">
      <dsp:nvSpPr>
        <dsp:cNvPr id="0" name=""/>
        <dsp:cNvSpPr/>
      </dsp:nvSpPr>
      <dsp:spPr>
        <a:xfrm>
          <a:off x="611155" y="342221"/>
          <a:ext cx="4422555" cy="4422555"/>
        </a:xfrm>
        <a:prstGeom prst="pie">
          <a:avLst>
            <a:gd name="adj1" fmla="val 9000000"/>
            <a:gd name="adj2" fmla="val 16200000"/>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Family Life </a:t>
          </a:r>
          <a:br>
            <a:rPr lang="en-US" sz="2200" kern="1200" dirty="0" smtClean="0"/>
          </a:br>
          <a:r>
            <a:rPr lang="en-US" sz="2200" kern="1200" dirty="0" smtClean="0"/>
            <a:t>&amp; Parent Formation</a:t>
          </a:r>
          <a:endParaRPr lang="en-US" sz="2200" kern="1200" dirty="0"/>
        </a:p>
      </dsp:txBody>
      <dsp:txXfrm>
        <a:off x="1123435" y="1279382"/>
        <a:ext cx="1579484" cy="1316236"/>
      </dsp:txXfrm>
    </dsp:sp>
    <dsp:sp modelId="{46B837C8-897F-1349-95AF-F26A14831AE6}">
      <dsp:nvSpPr>
        <dsp:cNvPr id="0" name=""/>
        <dsp:cNvSpPr/>
      </dsp:nvSpPr>
      <dsp:spPr>
        <a:xfrm>
          <a:off x="519910" y="68444"/>
          <a:ext cx="4970109" cy="4970109"/>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01AE7613-27CB-084F-B57D-F4E8FB5DAB8A}">
      <dsp:nvSpPr>
        <dsp:cNvPr id="0" name=""/>
        <dsp:cNvSpPr/>
      </dsp:nvSpPr>
      <dsp:spPr>
        <a:xfrm>
          <a:off x="428462" y="226113"/>
          <a:ext cx="4970109" cy="4970109"/>
        </a:xfrm>
        <a:prstGeom prst="circularArrow">
          <a:avLst>
            <a:gd name="adj1" fmla="val 5085"/>
            <a:gd name="adj2" fmla="val 327528"/>
            <a:gd name="adj3" fmla="val 8671970"/>
            <a:gd name="adj4" fmla="val 1800502"/>
            <a:gd name="adj5" fmla="val 5932"/>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7"/>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40E6D39D-D8A5-674F-82F0-9DCA011A5C54}">
      <dsp:nvSpPr>
        <dsp:cNvPr id="0" name=""/>
        <dsp:cNvSpPr/>
      </dsp:nvSpPr>
      <dsp:spPr>
        <a:xfrm>
          <a:off x="337013" y="68444"/>
          <a:ext cx="4970109" cy="4970109"/>
        </a:xfrm>
        <a:prstGeom prst="circularArrow">
          <a:avLst>
            <a:gd name="adj1" fmla="val 5085"/>
            <a:gd name="adj2" fmla="val 327528"/>
            <a:gd name="adj3" fmla="val 15873039"/>
            <a:gd name="adj4" fmla="val 9000000"/>
            <a:gd name="adj5" fmla="val 5932"/>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DD338-7D9D-084F-858F-211DB9C9C72D}">
      <dsp:nvSpPr>
        <dsp:cNvPr id="0" name=""/>
        <dsp:cNvSpPr/>
      </dsp:nvSpPr>
      <dsp:spPr>
        <a:xfrm>
          <a:off x="315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Young Children</a:t>
          </a:r>
          <a:endParaRPr lang="en-US" sz="2400" kern="1200" dirty="0"/>
        </a:p>
      </dsp:txBody>
      <dsp:txXfrm>
        <a:off x="26313" y="81667"/>
        <a:ext cx="1535168" cy="744424"/>
      </dsp:txXfrm>
    </dsp:sp>
    <dsp:sp modelId="{EFAFE094-55B3-3C41-829A-4E5BDBF70DF9}">
      <dsp:nvSpPr>
        <dsp:cNvPr id="0" name=""/>
        <dsp:cNvSpPr/>
      </dsp:nvSpPr>
      <dsp:spPr>
        <a:xfrm>
          <a:off x="1584641" y="375481"/>
          <a:ext cx="632595" cy="156796"/>
        </a:xfrm>
        <a:custGeom>
          <a:avLst/>
          <a:gdLst/>
          <a:ahLst/>
          <a:cxnLst/>
          <a:rect l="0" t="0" r="0" b="0"/>
          <a:pathLst>
            <a:path>
              <a:moveTo>
                <a:pt x="0" y="78398"/>
              </a:moveTo>
              <a:lnTo>
                <a:pt x="632595" y="78398"/>
              </a:lnTo>
            </a:path>
          </a:pathLst>
        </a:custGeom>
        <a:noFill/>
        <a:ln w="26425"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85124" y="438065"/>
        <a:ext cx="31629" cy="31629"/>
      </dsp:txXfrm>
    </dsp:sp>
    <dsp:sp modelId="{39B1E613-B5C2-1248-A311-322F8AC86764}">
      <dsp:nvSpPr>
        <dsp:cNvPr id="0" name=""/>
        <dsp:cNvSpPr/>
      </dsp:nvSpPr>
      <dsp:spPr>
        <a:xfrm>
          <a:off x="2217236"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Older Children</a:t>
          </a:r>
          <a:endParaRPr lang="en-US" sz="2400" kern="1200" dirty="0"/>
        </a:p>
      </dsp:txBody>
      <dsp:txXfrm>
        <a:off x="2240396" y="81667"/>
        <a:ext cx="1535168" cy="744424"/>
      </dsp:txXfrm>
    </dsp:sp>
    <dsp:sp modelId="{150D39AB-3100-CA44-AF0D-2EC63C4C689D}">
      <dsp:nvSpPr>
        <dsp:cNvPr id="0" name=""/>
        <dsp:cNvSpPr/>
      </dsp:nvSpPr>
      <dsp:spPr>
        <a:xfrm>
          <a:off x="3798724"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99207" y="438065"/>
        <a:ext cx="31629" cy="31629"/>
      </dsp:txXfrm>
    </dsp:sp>
    <dsp:sp modelId="{DD72FD3B-35F1-7847-988A-F164007925FD}">
      <dsp:nvSpPr>
        <dsp:cNvPr id="0" name=""/>
        <dsp:cNvSpPr/>
      </dsp:nvSpPr>
      <dsp:spPr>
        <a:xfrm>
          <a:off x="4431320"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Young Adolescents</a:t>
          </a:r>
          <a:endParaRPr lang="en-US" sz="2400" kern="1200" dirty="0"/>
        </a:p>
      </dsp:txBody>
      <dsp:txXfrm>
        <a:off x="4454480" y="81667"/>
        <a:ext cx="1535168" cy="744424"/>
      </dsp:txXfrm>
    </dsp:sp>
    <dsp:sp modelId="{E0227A0D-A61D-C646-8E0B-1AE599A94352}">
      <dsp:nvSpPr>
        <dsp:cNvPr id="0" name=""/>
        <dsp:cNvSpPr/>
      </dsp:nvSpPr>
      <dsp:spPr>
        <a:xfrm>
          <a:off x="6012808"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313290" y="438065"/>
        <a:ext cx="31629" cy="31629"/>
      </dsp:txXfrm>
    </dsp:sp>
    <dsp:sp modelId="{DE266291-777D-DC4A-BCF7-675126FA5D90}">
      <dsp:nvSpPr>
        <dsp:cNvPr id="0" name=""/>
        <dsp:cNvSpPr/>
      </dsp:nvSpPr>
      <dsp:spPr>
        <a:xfrm>
          <a:off x="664540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Older Adolescents </a:t>
          </a:r>
          <a:endParaRPr lang="en-US" sz="2400" kern="1200" dirty="0"/>
        </a:p>
      </dsp:txBody>
      <dsp:txXfrm>
        <a:off x="6668563" y="81667"/>
        <a:ext cx="1535168" cy="7444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973676" y="1109"/>
          <a:ext cx="3121162" cy="750074"/>
        </a:xfrm>
        <a:prstGeom prst="homePlat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iGeneration (2000-</a:t>
          </a:r>
          <a:endParaRPr lang="en-US" sz="2100" kern="1200" dirty="0"/>
        </a:p>
      </dsp:txBody>
      <dsp:txXfrm rot="10800000">
        <a:off x="1161194" y="1109"/>
        <a:ext cx="2933644" cy="750074"/>
      </dsp:txXfrm>
    </dsp:sp>
    <dsp:sp modelId="{378A0F51-8547-5A4C-AD66-9FE11F3232CD}">
      <dsp:nvSpPr>
        <dsp:cNvPr id="0" name=""/>
        <dsp:cNvSpPr/>
      </dsp:nvSpPr>
      <dsp:spPr>
        <a:xfrm>
          <a:off x="598639" y="1109"/>
          <a:ext cx="750074" cy="750074"/>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7E6F584B-4108-9942-A79C-9789280DCB09}">
      <dsp:nvSpPr>
        <dsp:cNvPr id="0" name=""/>
        <dsp:cNvSpPr/>
      </dsp:nvSpPr>
      <dsp:spPr>
        <a:xfrm rot="10800000">
          <a:off x="973676" y="975086"/>
          <a:ext cx="3121162" cy="750074"/>
        </a:xfrm>
        <a:prstGeom prst="homePlat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Millennials (1980-99)</a:t>
          </a:r>
          <a:endParaRPr lang="en-US" sz="2100" kern="1200" dirty="0"/>
        </a:p>
      </dsp:txBody>
      <dsp:txXfrm rot="10800000">
        <a:off x="1161194" y="975086"/>
        <a:ext cx="2933644" cy="750074"/>
      </dsp:txXfrm>
    </dsp:sp>
    <dsp:sp modelId="{13B01A6B-D754-774F-BF65-AB2EC8273270}">
      <dsp:nvSpPr>
        <dsp:cNvPr id="0" name=""/>
        <dsp:cNvSpPr/>
      </dsp:nvSpPr>
      <dsp:spPr>
        <a:xfrm>
          <a:off x="598639" y="975086"/>
          <a:ext cx="750074" cy="750074"/>
        </a:xfrm>
        <a:prstGeom prst="ellipse">
          <a:avLst/>
        </a:prstGeom>
        <a:solidFill>
          <a:schemeClr val="accent3">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9B9B681-246F-164E-883E-2373144CE37D}">
      <dsp:nvSpPr>
        <dsp:cNvPr id="0" name=""/>
        <dsp:cNvSpPr/>
      </dsp:nvSpPr>
      <dsp:spPr>
        <a:xfrm rot="10800000">
          <a:off x="973676" y="1949062"/>
          <a:ext cx="3121162" cy="750074"/>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Generation X (1961-1979)</a:t>
          </a:r>
          <a:endParaRPr lang="en-US" sz="2100" kern="1200" dirty="0"/>
        </a:p>
      </dsp:txBody>
      <dsp:txXfrm rot="10800000">
        <a:off x="1161194" y="1949062"/>
        <a:ext cx="2933644" cy="750074"/>
      </dsp:txXfrm>
    </dsp:sp>
    <dsp:sp modelId="{D5788682-437A-2148-80DB-9974C69B1A98}">
      <dsp:nvSpPr>
        <dsp:cNvPr id="0" name=""/>
        <dsp:cNvSpPr/>
      </dsp:nvSpPr>
      <dsp:spPr>
        <a:xfrm>
          <a:off x="598639" y="1949062"/>
          <a:ext cx="750074" cy="750074"/>
        </a:xfrm>
        <a:prstGeom prst="ellipse">
          <a:avLst/>
        </a:prstGeom>
        <a:solidFill>
          <a:schemeClr val="accent4">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F639665-8EB4-C945-B837-E4AAAE8BE631}">
      <dsp:nvSpPr>
        <dsp:cNvPr id="0" name=""/>
        <dsp:cNvSpPr/>
      </dsp:nvSpPr>
      <dsp:spPr>
        <a:xfrm rot="10800000">
          <a:off x="973676" y="2923039"/>
          <a:ext cx="3121162" cy="750074"/>
        </a:xfrm>
        <a:prstGeom prst="homePlate">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Baby Boomers (1946-60)</a:t>
          </a:r>
          <a:endParaRPr lang="en-US" sz="2100" kern="1200" dirty="0"/>
        </a:p>
      </dsp:txBody>
      <dsp:txXfrm rot="10800000">
        <a:off x="1161194" y="2923039"/>
        <a:ext cx="2933644" cy="750074"/>
      </dsp:txXfrm>
    </dsp:sp>
    <dsp:sp modelId="{D21C72DB-2F05-B248-8F66-BDD7320B7CEA}">
      <dsp:nvSpPr>
        <dsp:cNvPr id="0" name=""/>
        <dsp:cNvSpPr/>
      </dsp:nvSpPr>
      <dsp:spPr>
        <a:xfrm>
          <a:off x="598639" y="2923039"/>
          <a:ext cx="750074" cy="750074"/>
        </a:xfrm>
        <a:prstGeom prst="ellipse">
          <a:avLst/>
        </a:prstGeom>
        <a:solidFill>
          <a:schemeClr val="accent5">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DD261AC-F6BA-A642-B15D-904D820384F2}">
      <dsp:nvSpPr>
        <dsp:cNvPr id="0" name=""/>
        <dsp:cNvSpPr/>
      </dsp:nvSpPr>
      <dsp:spPr>
        <a:xfrm rot="10800000">
          <a:off x="973676" y="3897016"/>
          <a:ext cx="3121162" cy="750074"/>
        </a:xfrm>
        <a:prstGeom prst="homePlate">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Builders (before 1946)</a:t>
          </a:r>
          <a:endParaRPr lang="en-US" sz="2100" kern="1200" dirty="0"/>
        </a:p>
      </dsp:txBody>
      <dsp:txXfrm rot="10800000">
        <a:off x="1161194" y="3897016"/>
        <a:ext cx="2933644" cy="750074"/>
      </dsp:txXfrm>
    </dsp:sp>
    <dsp:sp modelId="{3C47D43D-2B7A-5144-892C-06DBAD810C1D}">
      <dsp:nvSpPr>
        <dsp:cNvPr id="0" name=""/>
        <dsp:cNvSpPr/>
      </dsp:nvSpPr>
      <dsp:spPr>
        <a:xfrm>
          <a:off x="598639" y="3897016"/>
          <a:ext cx="750074" cy="750074"/>
        </a:xfrm>
        <a:prstGeom prst="ellipse">
          <a:avLst/>
        </a:prstGeom>
        <a:solidFill>
          <a:schemeClr val="accent6">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5094A-34E9-7B4A-82BB-E54038F61E79}">
      <dsp:nvSpPr>
        <dsp:cNvPr id="0" name=""/>
        <dsp:cNvSpPr/>
      </dsp:nvSpPr>
      <dsp:spPr>
        <a:xfrm>
          <a:off x="2709980" y="2023896"/>
          <a:ext cx="1444652" cy="1444652"/>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Faith Formation</a:t>
          </a:r>
          <a:endParaRPr lang="en-US" sz="1800" kern="1200" dirty="0"/>
        </a:p>
      </dsp:txBody>
      <dsp:txXfrm>
        <a:off x="2921544" y="2235460"/>
        <a:ext cx="1021524" cy="1021524"/>
      </dsp:txXfrm>
    </dsp:sp>
    <dsp:sp modelId="{3DA3D423-7A6B-FE4C-B1A1-C68533740B77}">
      <dsp:nvSpPr>
        <dsp:cNvPr id="0" name=""/>
        <dsp:cNvSpPr/>
      </dsp:nvSpPr>
      <dsp:spPr>
        <a:xfrm rot="16200000">
          <a:off x="3279666" y="1498944"/>
          <a:ext cx="305281" cy="491181"/>
        </a:xfrm>
        <a:prstGeom prst="righ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3325458" y="1642972"/>
        <a:ext cx="213697" cy="294709"/>
      </dsp:txXfrm>
    </dsp:sp>
    <dsp:sp modelId="{3EBF4995-F0C9-F449-9598-C23921CF9342}">
      <dsp:nvSpPr>
        <dsp:cNvPr id="0" name=""/>
        <dsp:cNvSpPr/>
      </dsp:nvSpPr>
      <dsp:spPr>
        <a:xfrm>
          <a:off x="2709980" y="3241"/>
          <a:ext cx="1444652" cy="1444652"/>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Church</a:t>
          </a:r>
          <a:endParaRPr lang="en-US" sz="1600" kern="1200" dirty="0"/>
        </a:p>
      </dsp:txBody>
      <dsp:txXfrm>
        <a:off x="2921544" y="214805"/>
        <a:ext cx="1021524" cy="1021524"/>
      </dsp:txXfrm>
    </dsp:sp>
    <dsp:sp modelId="{6C7DC5DD-221D-9D4F-BBC1-F85EB0AA4A1A}">
      <dsp:nvSpPr>
        <dsp:cNvPr id="0" name=""/>
        <dsp:cNvSpPr/>
      </dsp:nvSpPr>
      <dsp:spPr>
        <a:xfrm rot="20520000">
          <a:off x="4232327" y="2191093"/>
          <a:ext cx="305281" cy="491181"/>
        </a:xfrm>
        <a:prstGeom prst="rightArrow">
          <a:avLst>
            <a:gd name="adj1" fmla="val 60000"/>
            <a:gd name="adj2" fmla="val 50000"/>
          </a:avLst>
        </a:prstGeom>
        <a:gradFill rotWithShape="0">
          <a:gsLst>
            <a:gs pos="0">
              <a:schemeClr val="accent2">
                <a:hueOff val="3065344"/>
                <a:satOff val="-2867"/>
                <a:lumOff val="3138"/>
                <a:alphaOff val="0"/>
                <a:shade val="70000"/>
                <a:satMod val="150000"/>
              </a:schemeClr>
            </a:gs>
            <a:gs pos="34000">
              <a:schemeClr val="accent2">
                <a:hueOff val="3065344"/>
                <a:satOff val="-2867"/>
                <a:lumOff val="3138"/>
                <a:alphaOff val="0"/>
                <a:shade val="70000"/>
                <a:satMod val="140000"/>
              </a:schemeClr>
            </a:gs>
            <a:gs pos="70000">
              <a:schemeClr val="accent2">
                <a:hueOff val="3065344"/>
                <a:satOff val="-2867"/>
                <a:lumOff val="3138"/>
                <a:alphaOff val="0"/>
                <a:tint val="100000"/>
                <a:shade val="90000"/>
                <a:satMod val="140000"/>
              </a:schemeClr>
            </a:gs>
            <a:gs pos="100000">
              <a:schemeClr val="accent2">
                <a:hueOff val="3065344"/>
                <a:satOff val="-2867"/>
                <a:lumOff val="313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234568" y="2303480"/>
        <a:ext cx="213697" cy="294709"/>
      </dsp:txXfrm>
    </dsp:sp>
    <dsp:sp modelId="{8E5F2E5B-C270-CC41-A8A8-181BC3137C61}">
      <dsp:nvSpPr>
        <dsp:cNvPr id="0" name=""/>
        <dsp:cNvSpPr/>
      </dsp:nvSpPr>
      <dsp:spPr>
        <a:xfrm>
          <a:off x="4631738" y="1399479"/>
          <a:ext cx="1444652" cy="1444652"/>
        </a:xfrm>
        <a:prstGeom prst="ellipse">
          <a:avLst/>
        </a:prstGeom>
        <a:gradFill rotWithShape="0">
          <a:gsLst>
            <a:gs pos="0">
              <a:schemeClr val="accent2">
                <a:hueOff val="3065344"/>
                <a:satOff val="-2867"/>
                <a:lumOff val="3138"/>
                <a:alphaOff val="0"/>
                <a:shade val="70000"/>
                <a:satMod val="150000"/>
              </a:schemeClr>
            </a:gs>
            <a:gs pos="34000">
              <a:schemeClr val="accent2">
                <a:hueOff val="3065344"/>
                <a:satOff val="-2867"/>
                <a:lumOff val="3138"/>
                <a:alphaOff val="0"/>
                <a:shade val="70000"/>
                <a:satMod val="140000"/>
              </a:schemeClr>
            </a:gs>
            <a:gs pos="70000">
              <a:schemeClr val="accent2">
                <a:hueOff val="3065344"/>
                <a:satOff val="-2867"/>
                <a:lumOff val="3138"/>
                <a:alphaOff val="0"/>
                <a:tint val="100000"/>
                <a:shade val="90000"/>
                <a:satMod val="140000"/>
              </a:schemeClr>
            </a:gs>
            <a:gs pos="100000">
              <a:schemeClr val="accent2">
                <a:hueOff val="3065344"/>
                <a:satOff val="-2867"/>
                <a:lumOff val="313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Home</a:t>
          </a:r>
          <a:endParaRPr lang="en-US" sz="1600" kern="1200" dirty="0"/>
        </a:p>
      </dsp:txBody>
      <dsp:txXfrm>
        <a:off x="4843302" y="1611043"/>
        <a:ext cx="1021524" cy="1021524"/>
      </dsp:txXfrm>
    </dsp:sp>
    <dsp:sp modelId="{6417FF6F-ACB7-7B4D-B03F-5A3ED4695DCD}">
      <dsp:nvSpPr>
        <dsp:cNvPr id="0" name=""/>
        <dsp:cNvSpPr/>
      </dsp:nvSpPr>
      <dsp:spPr>
        <a:xfrm rot="3240000">
          <a:off x="3868443" y="3311014"/>
          <a:ext cx="305281" cy="491181"/>
        </a:xfrm>
        <a:prstGeom prst="rightArrow">
          <a:avLst>
            <a:gd name="adj1" fmla="val 60000"/>
            <a:gd name="adj2" fmla="val 50000"/>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3887319" y="3372203"/>
        <a:ext cx="213697" cy="294709"/>
      </dsp:txXfrm>
    </dsp:sp>
    <dsp:sp modelId="{875E9835-84EC-7848-8718-D6BA10E3EEC2}">
      <dsp:nvSpPr>
        <dsp:cNvPr id="0" name=""/>
        <dsp:cNvSpPr/>
      </dsp:nvSpPr>
      <dsp:spPr>
        <a:xfrm>
          <a:off x="3897692" y="3658641"/>
          <a:ext cx="1444652" cy="1444652"/>
        </a:xfrm>
        <a:prstGeom prst="ellipse">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Daily Life</a:t>
          </a:r>
          <a:endParaRPr lang="en-US" sz="1600" kern="1200" dirty="0"/>
        </a:p>
      </dsp:txBody>
      <dsp:txXfrm>
        <a:off x="4109256" y="3870205"/>
        <a:ext cx="1021524" cy="1021524"/>
      </dsp:txXfrm>
    </dsp:sp>
    <dsp:sp modelId="{3FC054FE-5EF7-B546-976C-866D0271E464}">
      <dsp:nvSpPr>
        <dsp:cNvPr id="0" name=""/>
        <dsp:cNvSpPr/>
      </dsp:nvSpPr>
      <dsp:spPr>
        <a:xfrm rot="7560000">
          <a:off x="2690888" y="3311014"/>
          <a:ext cx="305281" cy="491181"/>
        </a:xfrm>
        <a:prstGeom prst="rightArrow">
          <a:avLst>
            <a:gd name="adj1" fmla="val 60000"/>
            <a:gd name="adj2" fmla="val 50000"/>
          </a:avLst>
        </a:prstGeom>
        <a:gradFill rotWithShape="0">
          <a:gsLst>
            <a:gs pos="0">
              <a:schemeClr val="accent2">
                <a:hueOff val="9196032"/>
                <a:satOff val="-8602"/>
                <a:lumOff val="9413"/>
                <a:alphaOff val="0"/>
                <a:shade val="70000"/>
                <a:satMod val="150000"/>
              </a:schemeClr>
            </a:gs>
            <a:gs pos="34000">
              <a:schemeClr val="accent2">
                <a:hueOff val="9196032"/>
                <a:satOff val="-8602"/>
                <a:lumOff val="9413"/>
                <a:alphaOff val="0"/>
                <a:shade val="70000"/>
                <a:satMod val="140000"/>
              </a:schemeClr>
            </a:gs>
            <a:gs pos="70000">
              <a:schemeClr val="accent2">
                <a:hueOff val="9196032"/>
                <a:satOff val="-8602"/>
                <a:lumOff val="9413"/>
                <a:alphaOff val="0"/>
                <a:tint val="100000"/>
                <a:shade val="90000"/>
                <a:satMod val="140000"/>
              </a:schemeClr>
            </a:gs>
            <a:gs pos="100000">
              <a:schemeClr val="accent2">
                <a:hueOff val="9196032"/>
                <a:satOff val="-8602"/>
                <a:lumOff val="941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2763596" y="3372203"/>
        <a:ext cx="213697" cy="294709"/>
      </dsp:txXfrm>
    </dsp:sp>
    <dsp:sp modelId="{8D7941AE-D9D8-D74E-B9AD-488468601FEF}">
      <dsp:nvSpPr>
        <dsp:cNvPr id="0" name=""/>
        <dsp:cNvSpPr/>
      </dsp:nvSpPr>
      <dsp:spPr>
        <a:xfrm>
          <a:off x="1522269" y="3658641"/>
          <a:ext cx="1444652" cy="1444652"/>
        </a:xfrm>
        <a:prstGeom prst="ellipse">
          <a:avLst/>
        </a:prstGeom>
        <a:gradFill rotWithShape="0">
          <a:gsLst>
            <a:gs pos="0">
              <a:schemeClr val="accent2">
                <a:hueOff val="9196032"/>
                <a:satOff val="-8602"/>
                <a:lumOff val="9413"/>
                <a:alphaOff val="0"/>
                <a:shade val="70000"/>
                <a:satMod val="150000"/>
              </a:schemeClr>
            </a:gs>
            <a:gs pos="34000">
              <a:schemeClr val="accent2">
                <a:hueOff val="9196032"/>
                <a:satOff val="-8602"/>
                <a:lumOff val="9413"/>
                <a:alphaOff val="0"/>
                <a:shade val="70000"/>
                <a:satMod val="140000"/>
              </a:schemeClr>
            </a:gs>
            <a:gs pos="70000">
              <a:schemeClr val="accent2">
                <a:hueOff val="9196032"/>
                <a:satOff val="-8602"/>
                <a:lumOff val="9413"/>
                <a:alphaOff val="0"/>
                <a:tint val="100000"/>
                <a:shade val="90000"/>
                <a:satMod val="140000"/>
              </a:schemeClr>
            </a:gs>
            <a:gs pos="100000">
              <a:schemeClr val="accent2">
                <a:hueOff val="9196032"/>
                <a:satOff val="-8602"/>
                <a:lumOff val="941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Community</a:t>
          </a:r>
          <a:endParaRPr lang="en-US" sz="1600" kern="1200" dirty="0"/>
        </a:p>
      </dsp:txBody>
      <dsp:txXfrm>
        <a:off x="1733833" y="3870205"/>
        <a:ext cx="1021524" cy="1021524"/>
      </dsp:txXfrm>
    </dsp:sp>
    <dsp:sp modelId="{DC8A9AB3-A1D5-E54F-BAC0-E3C17197BBEB}">
      <dsp:nvSpPr>
        <dsp:cNvPr id="0" name=""/>
        <dsp:cNvSpPr/>
      </dsp:nvSpPr>
      <dsp:spPr>
        <a:xfrm rot="11880000">
          <a:off x="2327004" y="2191093"/>
          <a:ext cx="305281" cy="491181"/>
        </a:xfrm>
        <a:prstGeom prst="rightArrow">
          <a:avLst>
            <a:gd name="adj1" fmla="val 60000"/>
            <a:gd name="adj2" fmla="val 50000"/>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2416347" y="2303480"/>
        <a:ext cx="213697" cy="294709"/>
      </dsp:txXfrm>
    </dsp:sp>
    <dsp:sp modelId="{4EF1D5CC-27A1-E24D-A9DF-A790D75D58D2}">
      <dsp:nvSpPr>
        <dsp:cNvPr id="0" name=""/>
        <dsp:cNvSpPr/>
      </dsp:nvSpPr>
      <dsp:spPr>
        <a:xfrm>
          <a:off x="788223" y="1399479"/>
          <a:ext cx="1444652" cy="1444652"/>
        </a:xfrm>
        <a:prstGeom prst="ellipse">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Online </a:t>
          </a:r>
          <a:endParaRPr lang="en-US" sz="1600" kern="1200" dirty="0"/>
        </a:p>
      </dsp:txBody>
      <dsp:txXfrm>
        <a:off x="999787" y="1611043"/>
        <a:ext cx="1021524" cy="10215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Not Spiritual, Not Religious</a:t>
          </a:r>
        </a:p>
        <a:p>
          <a:pPr lvl="0" algn="ctr" defTabSz="889000">
            <a:lnSpc>
              <a:spcPct val="90000"/>
            </a:lnSpc>
            <a:spcBef>
              <a:spcPct val="0"/>
            </a:spcBef>
            <a:spcAft>
              <a:spcPct val="35000"/>
            </a:spcAft>
          </a:pPr>
          <a:r>
            <a:rPr lang="en-US" sz="2000" b="1" kern="1200" dirty="0" smtClean="0"/>
            <a:t> </a:t>
          </a:r>
          <a:r>
            <a:rPr lang="en-US" sz="2000" b="1" i="1" kern="1200" dirty="0" smtClean="0"/>
            <a:t>Unaffiliateds</a:t>
          </a:r>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6"/>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The </a:t>
          </a:r>
          <a:br>
            <a:rPr lang="en-US" sz="2000" b="1" kern="1200" dirty="0" smtClean="0"/>
          </a:br>
          <a:r>
            <a:rPr lang="en-US" sz="2000" b="1" kern="1200" dirty="0" smtClean="0"/>
            <a:t>Spiritual but Not Religious</a:t>
          </a:r>
        </a:p>
        <a:p>
          <a:pPr lvl="0" algn="ctr" defTabSz="889000">
            <a:lnSpc>
              <a:spcPct val="90000"/>
            </a:lnSpc>
            <a:spcBef>
              <a:spcPct val="0"/>
            </a:spcBef>
            <a:spcAft>
              <a:spcPct val="35000"/>
            </a:spcAft>
          </a:pPr>
          <a:r>
            <a:rPr lang="en-US" sz="2000" b="1" i="1" kern="1200" dirty="0" smtClean="0"/>
            <a:t>Uninvolved</a:t>
          </a:r>
          <a:endParaRPr lang="en-US" sz="2000" b="1" i="1" kern="1200" dirty="0"/>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1"/>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Faith &amp; Engagement </a:t>
          </a:r>
          <a:r>
            <a:rPr lang="mr-IN" sz="2000" b="1" kern="1200" dirty="0" smtClean="0"/>
            <a:t>–</a:t>
          </a:r>
          <a:r>
            <a:rPr lang="en-US" sz="2000" b="1" kern="1200" dirty="0" smtClean="0"/>
            <a:t> one among many priorities </a:t>
          </a:r>
        </a:p>
        <a:p>
          <a:pPr lvl="0" algn="ctr" defTabSz="889000">
            <a:lnSpc>
              <a:spcPct val="90000"/>
            </a:lnSpc>
            <a:spcBef>
              <a:spcPct val="0"/>
            </a:spcBef>
            <a:spcAft>
              <a:spcPct val="35000"/>
            </a:spcAft>
          </a:pPr>
          <a:r>
            <a:rPr lang="en-US" sz="2000" b="1" i="1" kern="1200" dirty="0" smtClean="0"/>
            <a:t>Occasionals</a:t>
          </a:r>
          <a:endParaRPr lang="en-US" sz="2000" b="1" kern="1200" dirty="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8"/>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6"/>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Faith &amp; Engagement at the Center of Life</a:t>
          </a:r>
          <a:br>
            <a:rPr lang="en-US" sz="2000" b="1" kern="1200" dirty="0" smtClean="0"/>
          </a:br>
          <a:endParaRPr lang="en-US" sz="2000" b="1" kern="1200" dirty="0" smtClean="0"/>
        </a:p>
        <a:p>
          <a:pPr lvl="0" algn="ctr" defTabSz="889000">
            <a:lnSpc>
              <a:spcPct val="90000"/>
            </a:lnSpc>
            <a:spcBef>
              <a:spcPct val="0"/>
            </a:spcBef>
            <a:spcAft>
              <a:spcPct val="35000"/>
            </a:spcAft>
          </a:pPr>
          <a:r>
            <a:rPr lang="en-US" sz="2000" b="1" i="1" kern="1200" dirty="0" smtClean="0"/>
            <a:t>Actives</a:t>
          </a:r>
          <a:endParaRPr lang="en-US" sz="2000" b="1" i="1" kern="1200" dirty="0"/>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7"/>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AD2D-4D25-5741-8C8D-BA9622B73C6A}">
      <dsp:nvSpPr>
        <dsp:cNvPr id="0" name=""/>
        <dsp:cNvSpPr/>
      </dsp:nvSpPr>
      <dsp:spPr>
        <a:xfrm>
          <a:off x="0" y="2137743"/>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Pathways</a:t>
          </a:r>
          <a:endParaRPr lang="en-US" sz="2400" kern="1200" dirty="0"/>
        </a:p>
      </dsp:txBody>
      <dsp:txXfrm>
        <a:off x="32282" y="2170025"/>
        <a:ext cx="2139840" cy="1037638"/>
      </dsp:txXfrm>
    </dsp:sp>
    <dsp:sp modelId="{BA2C1AC4-482A-A24C-85C0-FB3780F19D40}">
      <dsp:nvSpPr>
        <dsp:cNvPr id="0" name=""/>
        <dsp:cNvSpPr/>
      </dsp:nvSpPr>
      <dsp:spPr>
        <a:xfrm rot="18274457">
          <a:off x="1867730" y="2029380"/>
          <a:ext cx="1556780" cy="37089"/>
        </a:xfrm>
        <a:custGeom>
          <a:avLst/>
          <a:gdLst/>
          <a:ahLst/>
          <a:cxnLst/>
          <a:rect l="0" t="0" r="0" b="0"/>
          <a:pathLst>
            <a:path>
              <a:moveTo>
                <a:pt x="0" y="18544"/>
              </a:moveTo>
              <a:lnTo>
                <a:pt x="1556780"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07201" y="2009005"/>
        <a:ext cx="77839" cy="77839"/>
      </dsp:txXfrm>
    </dsp:sp>
    <dsp:sp modelId="{7B497A32-5B65-4748-BB1F-32ACE1D9E05B}">
      <dsp:nvSpPr>
        <dsp:cNvPr id="0" name=""/>
        <dsp:cNvSpPr/>
      </dsp:nvSpPr>
      <dsp:spPr>
        <a:xfrm>
          <a:off x="3087836" y="855904"/>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Vibrant</a:t>
          </a:r>
          <a:endParaRPr lang="en-US" sz="2400" kern="1200" dirty="0"/>
        </a:p>
      </dsp:txBody>
      <dsp:txXfrm>
        <a:off x="3120118" y="888186"/>
        <a:ext cx="2139840" cy="1037638"/>
      </dsp:txXfrm>
    </dsp:sp>
    <dsp:sp modelId="{2B65176B-916F-AA47-BA41-1AF78BBFF042}">
      <dsp:nvSpPr>
        <dsp:cNvPr id="0" name=""/>
        <dsp:cNvSpPr/>
      </dsp:nvSpPr>
      <dsp:spPr>
        <a:xfrm>
          <a:off x="5292241" y="1388460"/>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1384961"/>
        <a:ext cx="44088" cy="44088"/>
      </dsp:txXfrm>
    </dsp:sp>
    <dsp:sp modelId="{49330AB9-EED9-A945-8E6B-E854222F8763}">
      <dsp:nvSpPr>
        <dsp:cNvPr id="0" name=""/>
        <dsp:cNvSpPr/>
      </dsp:nvSpPr>
      <dsp:spPr>
        <a:xfrm>
          <a:off x="6174002" y="855904"/>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Variety of Experiences &amp; Activities</a:t>
          </a:r>
          <a:endParaRPr lang="en-US" sz="2400" kern="1200" dirty="0"/>
        </a:p>
      </dsp:txBody>
      <dsp:txXfrm>
        <a:off x="6206284" y="888186"/>
        <a:ext cx="2139840" cy="1037638"/>
      </dsp:txXfrm>
    </dsp:sp>
    <dsp:sp modelId="{74FFF5E0-FDDF-A040-AC84-DFD471800792}">
      <dsp:nvSpPr>
        <dsp:cNvPr id="0" name=""/>
        <dsp:cNvSpPr/>
      </dsp:nvSpPr>
      <dsp:spPr>
        <a:xfrm rot="21544333">
          <a:off x="2204346" y="2663146"/>
          <a:ext cx="883548" cy="37089"/>
        </a:xfrm>
        <a:custGeom>
          <a:avLst/>
          <a:gdLst/>
          <a:ahLst/>
          <a:cxnLst/>
          <a:rect l="0" t="0" r="0" b="0"/>
          <a:pathLst>
            <a:path>
              <a:moveTo>
                <a:pt x="0" y="18544"/>
              </a:moveTo>
              <a:lnTo>
                <a:pt x="883548"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24031" y="2659602"/>
        <a:ext cx="44177" cy="44177"/>
      </dsp:txXfrm>
    </dsp:sp>
    <dsp:sp modelId="{23F36791-2DE1-A349-B478-0DEE80B24B25}">
      <dsp:nvSpPr>
        <dsp:cNvPr id="0" name=""/>
        <dsp:cNvSpPr/>
      </dsp:nvSpPr>
      <dsp:spPr>
        <a:xfrm>
          <a:off x="3087836" y="2123436"/>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Occasional </a:t>
          </a:r>
          <a:endParaRPr lang="en-US" sz="2400" kern="1200" dirty="0"/>
        </a:p>
      </dsp:txBody>
      <dsp:txXfrm>
        <a:off x="3120118" y="2155718"/>
        <a:ext cx="2139840" cy="1037638"/>
      </dsp:txXfrm>
    </dsp:sp>
    <dsp:sp modelId="{E9B29CC7-2092-224F-A092-40329AA3B11C}">
      <dsp:nvSpPr>
        <dsp:cNvPr id="0" name=""/>
        <dsp:cNvSpPr/>
      </dsp:nvSpPr>
      <dsp:spPr>
        <a:xfrm>
          <a:off x="5292241" y="2655993"/>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2652493"/>
        <a:ext cx="44088" cy="44088"/>
      </dsp:txXfrm>
    </dsp:sp>
    <dsp:sp modelId="{632FF636-C499-464C-B610-EA195B753A8D}">
      <dsp:nvSpPr>
        <dsp:cNvPr id="0" name=""/>
        <dsp:cNvSpPr/>
      </dsp:nvSpPr>
      <dsp:spPr>
        <a:xfrm>
          <a:off x="6174002" y="2123436"/>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Variety of Experiences &amp; Activities</a:t>
          </a:r>
          <a:endParaRPr lang="en-US" sz="2400" kern="1200" dirty="0"/>
        </a:p>
      </dsp:txBody>
      <dsp:txXfrm>
        <a:off x="6206284" y="2155718"/>
        <a:ext cx="2139840" cy="1037638"/>
      </dsp:txXfrm>
    </dsp:sp>
    <dsp:sp modelId="{FA7C515D-AD4F-5949-A67F-A25770D271EB}">
      <dsp:nvSpPr>
        <dsp:cNvPr id="0" name=""/>
        <dsp:cNvSpPr/>
      </dsp:nvSpPr>
      <dsp:spPr>
        <a:xfrm rot="3289138">
          <a:off x="1879467" y="3296912"/>
          <a:ext cx="1533306" cy="37089"/>
        </a:xfrm>
        <a:custGeom>
          <a:avLst/>
          <a:gdLst/>
          <a:ahLst/>
          <a:cxnLst/>
          <a:rect l="0" t="0" r="0" b="0"/>
          <a:pathLst>
            <a:path>
              <a:moveTo>
                <a:pt x="0" y="18544"/>
              </a:moveTo>
              <a:lnTo>
                <a:pt x="1533306"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07787" y="3277124"/>
        <a:ext cx="76665" cy="76665"/>
      </dsp:txXfrm>
    </dsp:sp>
    <dsp:sp modelId="{D2CD395E-FF0D-4544-9100-4E946209FE10}">
      <dsp:nvSpPr>
        <dsp:cNvPr id="0" name=""/>
        <dsp:cNvSpPr/>
      </dsp:nvSpPr>
      <dsp:spPr>
        <a:xfrm>
          <a:off x="3087836" y="3390969"/>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Uninvolved</a:t>
          </a:r>
        </a:p>
        <a:p>
          <a:pPr lvl="0" algn="ctr" defTabSz="1066800">
            <a:lnSpc>
              <a:spcPct val="90000"/>
            </a:lnSpc>
            <a:spcBef>
              <a:spcPct val="0"/>
            </a:spcBef>
            <a:spcAft>
              <a:spcPct val="35000"/>
            </a:spcAft>
          </a:pPr>
          <a:r>
            <a:rPr lang="en-US" sz="2400" kern="1200" dirty="0" smtClean="0"/>
            <a:t>Unaffiliated</a:t>
          </a:r>
          <a:endParaRPr lang="en-US" sz="2400" kern="1200" dirty="0"/>
        </a:p>
      </dsp:txBody>
      <dsp:txXfrm>
        <a:off x="3120118" y="3423251"/>
        <a:ext cx="2139840" cy="1037638"/>
      </dsp:txXfrm>
    </dsp:sp>
    <dsp:sp modelId="{A4FFA733-53D5-D846-9764-60C6675A3957}">
      <dsp:nvSpPr>
        <dsp:cNvPr id="0" name=""/>
        <dsp:cNvSpPr/>
      </dsp:nvSpPr>
      <dsp:spPr>
        <a:xfrm>
          <a:off x="5292241" y="3923525"/>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3920026"/>
        <a:ext cx="44088" cy="44088"/>
      </dsp:txXfrm>
    </dsp:sp>
    <dsp:sp modelId="{25153F3F-F458-9142-90EA-765106F0FB05}">
      <dsp:nvSpPr>
        <dsp:cNvPr id="0" name=""/>
        <dsp:cNvSpPr/>
      </dsp:nvSpPr>
      <dsp:spPr>
        <a:xfrm>
          <a:off x="6174002" y="3390969"/>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Variety of Experiences &amp; Activities</a:t>
          </a:r>
          <a:endParaRPr lang="en-US" sz="2400" kern="1200" dirty="0"/>
        </a:p>
      </dsp:txBody>
      <dsp:txXfrm>
        <a:off x="6206284" y="3423251"/>
        <a:ext cx="2139840" cy="10376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AD2D-4D25-5741-8C8D-BA9622B73C6A}">
      <dsp:nvSpPr>
        <dsp:cNvPr id="0" name=""/>
        <dsp:cNvSpPr/>
      </dsp:nvSpPr>
      <dsp:spPr>
        <a:xfrm>
          <a:off x="0" y="2137743"/>
          <a:ext cx="2204404" cy="1102202"/>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Characteristic</a:t>
          </a:r>
          <a:endParaRPr lang="en-US" sz="2400" kern="1200" dirty="0"/>
        </a:p>
      </dsp:txBody>
      <dsp:txXfrm>
        <a:off x="32282" y="2170025"/>
        <a:ext cx="2139840" cy="1037638"/>
      </dsp:txXfrm>
    </dsp:sp>
    <dsp:sp modelId="{BA2C1AC4-482A-A24C-85C0-FB3780F19D40}">
      <dsp:nvSpPr>
        <dsp:cNvPr id="0" name=""/>
        <dsp:cNvSpPr/>
      </dsp:nvSpPr>
      <dsp:spPr>
        <a:xfrm rot="17685483">
          <a:off x="1591369" y="1712496"/>
          <a:ext cx="2109501" cy="37089"/>
        </a:xfrm>
        <a:custGeom>
          <a:avLst/>
          <a:gdLst/>
          <a:ahLst/>
          <a:cxnLst/>
          <a:rect l="0" t="0" r="0" b="0"/>
          <a:pathLst>
            <a:path>
              <a:moveTo>
                <a:pt x="0" y="18544"/>
              </a:moveTo>
              <a:lnTo>
                <a:pt x="2109501"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3383" y="1678304"/>
        <a:ext cx="105475" cy="105475"/>
      </dsp:txXfrm>
    </dsp:sp>
    <dsp:sp modelId="{7B497A32-5B65-4748-BB1F-32ACE1D9E05B}">
      <dsp:nvSpPr>
        <dsp:cNvPr id="0" name=""/>
        <dsp:cNvSpPr/>
      </dsp:nvSpPr>
      <dsp:spPr>
        <a:xfrm>
          <a:off x="3087836" y="222138"/>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1</a:t>
          </a:r>
          <a:endParaRPr lang="en-US" sz="2400" kern="1200" dirty="0"/>
        </a:p>
      </dsp:txBody>
      <dsp:txXfrm>
        <a:off x="3120118" y="254420"/>
        <a:ext cx="2139840" cy="1037638"/>
      </dsp:txXfrm>
    </dsp:sp>
    <dsp:sp modelId="{2B65176B-916F-AA47-BA41-1AF78BBFF042}">
      <dsp:nvSpPr>
        <dsp:cNvPr id="0" name=""/>
        <dsp:cNvSpPr/>
      </dsp:nvSpPr>
      <dsp:spPr>
        <a:xfrm>
          <a:off x="5292241" y="754694"/>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751195"/>
        <a:ext cx="44088" cy="44088"/>
      </dsp:txXfrm>
    </dsp:sp>
    <dsp:sp modelId="{49330AB9-EED9-A945-8E6B-E854222F8763}">
      <dsp:nvSpPr>
        <dsp:cNvPr id="0" name=""/>
        <dsp:cNvSpPr/>
      </dsp:nvSpPr>
      <dsp:spPr>
        <a:xfrm>
          <a:off x="6174002" y="222138"/>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Playlist of Experiences &amp; Activities</a:t>
          </a:r>
          <a:endParaRPr lang="en-US" sz="2400" kern="1200" dirty="0"/>
        </a:p>
      </dsp:txBody>
      <dsp:txXfrm>
        <a:off x="6206284" y="254420"/>
        <a:ext cx="2139840" cy="1037638"/>
      </dsp:txXfrm>
    </dsp:sp>
    <dsp:sp modelId="{74FFF5E0-FDDF-A040-AC84-DFD471800792}">
      <dsp:nvSpPr>
        <dsp:cNvPr id="0" name=""/>
        <dsp:cNvSpPr/>
      </dsp:nvSpPr>
      <dsp:spPr>
        <a:xfrm rot="19424207">
          <a:off x="2098295" y="2346263"/>
          <a:ext cx="1095651" cy="37089"/>
        </a:xfrm>
        <a:custGeom>
          <a:avLst/>
          <a:gdLst/>
          <a:ahLst/>
          <a:cxnLst/>
          <a:rect l="0" t="0" r="0" b="0"/>
          <a:pathLst>
            <a:path>
              <a:moveTo>
                <a:pt x="0" y="18544"/>
              </a:moveTo>
              <a:lnTo>
                <a:pt x="1095651"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18729" y="2337416"/>
        <a:ext cx="54782" cy="54782"/>
      </dsp:txXfrm>
    </dsp:sp>
    <dsp:sp modelId="{23F36791-2DE1-A349-B478-0DEE80B24B25}">
      <dsp:nvSpPr>
        <dsp:cNvPr id="0" name=""/>
        <dsp:cNvSpPr/>
      </dsp:nvSpPr>
      <dsp:spPr>
        <a:xfrm>
          <a:off x="3087836" y="1489670"/>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2 </a:t>
          </a:r>
          <a:endParaRPr lang="en-US" sz="2400" kern="1200" dirty="0"/>
        </a:p>
      </dsp:txBody>
      <dsp:txXfrm>
        <a:off x="3120118" y="1521952"/>
        <a:ext cx="2139840" cy="1037638"/>
      </dsp:txXfrm>
    </dsp:sp>
    <dsp:sp modelId="{E9B29CC7-2092-224F-A092-40329AA3B11C}">
      <dsp:nvSpPr>
        <dsp:cNvPr id="0" name=""/>
        <dsp:cNvSpPr/>
      </dsp:nvSpPr>
      <dsp:spPr>
        <a:xfrm>
          <a:off x="5292241" y="2022226"/>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2018727"/>
        <a:ext cx="44088" cy="44088"/>
      </dsp:txXfrm>
    </dsp:sp>
    <dsp:sp modelId="{632FF636-C499-464C-B610-EA195B753A8D}">
      <dsp:nvSpPr>
        <dsp:cNvPr id="0" name=""/>
        <dsp:cNvSpPr/>
      </dsp:nvSpPr>
      <dsp:spPr>
        <a:xfrm>
          <a:off x="6174002" y="1489670"/>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Playlist of Experiences &amp; Activities</a:t>
          </a:r>
          <a:endParaRPr lang="en-US" sz="2400" kern="1200" dirty="0"/>
        </a:p>
      </dsp:txBody>
      <dsp:txXfrm>
        <a:off x="6206284" y="1521952"/>
        <a:ext cx="2139840" cy="1037638"/>
      </dsp:txXfrm>
    </dsp:sp>
    <dsp:sp modelId="{FA7C515D-AD4F-5949-A67F-A25770D271EB}">
      <dsp:nvSpPr>
        <dsp:cNvPr id="0" name=""/>
        <dsp:cNvSpPr/>
      </dsp:nvSpPr>
      <dsp:spPr>
        <a:xfrm rot="2102280">
          <a:off x="2106633" y="2980029"/>
          <a:ext cx="1078973" cy="37089"/>
        </a:xfrm>
        <a:custGeom>
          <a:avLst/>
          <a:gdLst/>
          <a:ahLst/>
          <a:cxnLst/>
          <a:rect l="0" t="0" r="0" b="0"/>
          <a:pathLst>
            <a:path>
              <a:moveTo>
                <a:pt x="0" y="18544"/>
              </a:moveTo>
              <a:lnTo>
                <a:pt x="1078973"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19146" y="2971600"/>
        <a:ext cx="53948" cy="53948"/>
      </dsp:txXfrm>
    </dsp:sp>
    <dsp:sp modelId="{D2CD395E-FF0D-4544-9100-4E946209FE10}">
      <dsp:nvSpPr>
        <dsp:cNvPr id="0" name=""/>
        <dsp:cNvSpPr/>
      </dsp:nvSpPr>
      <dsp:spPr>
        <a:xfrm>
          <a:off x="3087836" y="2757203"/>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3</a:t>
          </a:r>
          <a:endParaRPr lang="en-US" sz="2400" kern="1200" dirty="0"/>
        </a:p>
      </dsp:txBody>
      <dsp:txXfrm>
        <a:off x="3120118" y="2789485"/>
        <a:ext cx="2139840" cy="1037638"/>
      </dsp:txXfrm>
    </dsp:sp>
    <dsp:sp modelId="{A4FFA733-53D5-D846-9764-60C6675A3957}">
      <dsp:nvSpPr>
        <dsp:cNvPr id="0" name=""/>
        <dsp:cNvSpPr/>
      </dsp:nvSpPr>
      <dsp:spPr>
        <a:xfrm>
          <a:off x="5292241" y="3289759"/>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3286260"/>
        <a:ext cx="44088" cy="44088"/>
      </dsp:txXfrm>
    </dsp:sp>
    <dsp:sp modelId="{25153F3F-F458-9142-90EA-765106F0FB05}">
      <dsp:nvSpPr>
        <dsp:cNvPr id="0" name=""/>
        <dsp:cNvSpPr/>
      </dsp:nvSpPr>
      <dsp:spPr>
        <a:xfrm>
          <a:off x="6174002" y="2757203"/>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Playlist of Experiences &amp; Activities</a:t>
          </a:r>
          <a:endParaRPr lang="en-US" sz="2400" kern="1200" dirty="0"/>
        </a:p>
      </dsp:txBody>
      <dsp:txXfrm>
        <a:off x="6206284" y="2789485"/>
        <a:ext cx="2139840" cy="1037638"/>
      </dsp:txXfrm>
    </dsp:sp>
    <dsp:sp modelId="{627FBB97-882E-1C4E-9F53-032B6B7E2B8F}">
      <dsp:nvSpPr>
        <dsp:cNvPr id="0" name=""/>
        <dsp:cNvSpPr/>
      </dsp:nvSpPr>
      <dsp:spPr>
        <a:xfrm rot="3894746">
          <a:off x="1604344" y="3613795"/>
          <a:ext cx="2083552" cy="37089"/>
        </a:xfrm>
        <a:custGeom>
          <a:avLst/>
          <a:gdLst/>
          <a:ahLst/>
          <a:cxnLst/>
          <a:rect l="0" t="0" r="0" b="0"/>
          <a:pathLst>
            <a:path>
              <a:moveTo>
                <a:pt x="0" y="18544"/>
              </a:moveTo>
              <a:lnTo>
                <a:pt x="2083552"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4031" y="3580251"/>
        <a:ext cx="104177" cy="104177"/>
      </dsp:txXfrm>
    </dsp:sp>
    <dsp:sp modelId="{8625E03E-0007-524D-AC8F-83D4B445BD41}">
      <dsp:nvSpPr>
        <dsp:cNvPr id="0" name=""/>
        <dsp:cNvSpPr/>
      </dsp:nvSpPr>
      <dsp:spPr>
        <a:xfrm>
          <a:off x="3087836" y="4024735"/>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4</a:t>
          </a:r>
          <a:endParaRPr lang="en-US" sz="2400" kern="1200" dirty="0"/>
        </a:p>
      </dsp:txBody>
      <dsp:txXfrm>
        <a:off x="3120118" y="4057017"/>
        <a:ext cx="2139840" cy="1037638"/>
      </dsp:txXfrm>
    </dsp:sp>
    <dsp:sp modelId="{0A46AE98-A1F3-1642-8970-1BB9F9CD4C84}">
      <dsp:nvSpPr>
        <dsp:cNvPr id="0" name=""/>
        <dsp:cNvSpPr/>
      </dsp:nvSpPr>
      <dsp:spPr>
        <a:xfrm>
          <a:off x="5292241" y="4557291"/>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4553792"/>
        <a:ext cx="44088" cy="44088"/>
      </dsp:txXfrm>
    </dsp:sp>
    <dsp:sp modelId="{DD04E101-7AD6-3944-9C26-46F51FB0AA59}">
      <dsp:nvSpPr>
        <dsp:cNvPr id="0" name=""/>
        <dsp:cNvSpPr/>
      </dsp:nvSpPr>
      <dsp:spPr>
        <a:xfrm>
          <a:off x="6174002" y="4024735"/>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Playlist of Experiences &amp; Activities</a:t>
          </a:r>
          <a:endParaRPr lang="en-US" sz="2400" kern="1200" dirty="0"/>
        </a:p>
      </dsp:txBody>
      <dsp:txXfrm>
        <a:off x="6206284" y="4057017"/>
        <a:ext cx="2139840" cy="103763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464875" y="1134220"/>
          <a:ext cx="3270398" cy="212575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Church or School Event or Program</a:t>
          </a:r>
          <a:endParaRPr lang="en-US" sz="3900" kern="1200" dirty="0"/>
        </a:p>
      </dsp:txBody>
      <dsp:txXfrm>
        <a:off x="568646" y="1237991"/>
        <a:ext cx="3062856" cy="1918217"/>
      </dsp:txXfrm>
    </dsp:sp>
    <dsp:sp modelId="{31DC290B-682D-1043-9D0B-FF7D1D01507D}">
      <dsp:nvSpPr>
        <dsp:cNvPr id="0" name=""/>
        <dsp:cNvSpPr/>
      </dsp:nvSpPr>
      <dsp:spPr>
        <a:xfrm>
          <a:off x="2100074" y="394041"/>
          <a:ext cx="3606117" cy="3606117"/>
        </a:xfrm>
        <a:custGeom>
          <a:avLst/>
          <a:gdLst/>
          <a:ahLst/>
          <a:cxnLst/>
          <a:rect l="0" t="0" r="0" b="0"/>
          <a:pathLst>
            <a:path>
              <a:moveTo>
                <a:pt x="759440" y="332724"/>
              </a:moveTo>
              <a:arcTo wR="1803058" hR="1803058" stAng="14078011" swAng="424397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070992" y="1134220"/>
          <a:ext cx="3270398" cy="2125759"/>
        </a:xfrm>
        <a:prstGeom prst="roundRect">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At Home &amp; Daily Life</a:t>
          </a:r>
          <a:endParaRPr lang="en-US" sz="3900" kern="1200" dirty="0"/>
        </a:p>
      </dsp:txBody>
      <dsp:txXfrm>
        <a:off x="4174763" y="1237991"/>
        <a:ext cx="3062856" cy="1918217"/>
      </dsp:txXfrm>
    </dsp:sp>
    <dsp:sp modelId="{1138D245-F243-A94A-B194-3A5DB00C9C45}">
      <dsp:nvSpPr>
        <dsp:cNvPr id="0" name=""/>
        <dsp:cNvSpPr/>
      </dsp:nvSpPr>
      <dsp:spPr>
        <a:xfrm>
          <a:off x="2100074" y="394041"/>
          <a:ext cx="3606117" cy="3606117"/>
        </a:xfrm>
        <a:custGeom>
          <a:avLst/>
          <a:gdLst/>
          <a:ahLst/>
          <a:cxnLst/>
          <a:rect l="0" t="0" r="0" b="0"/>
          <a:pathLst>
            <a:path>
              <a:moveTo>
                <a:pt x="2846676" y="3273392"/>
              </a:moveTo>
              <a:arcTo wR="1803058" hR="1803058" stAng="3278011" swAng="4243978"/>
            </a:path>
          </a:pathLst>
        </a:custGeom>
        <a:noFill/>
        <a:ln w="9525"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1047884" y="1762"/>
          <a:ext cx="3360366" cy="805906"/>
        </a:xfrm>
        <a:prstGeom prst="homePlat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iGeneration (2000-</a:t>
          </a:r>
          <a:endParaRPr lang="en-US" sz="2200" kern="1200" dirty="0"/>
        </a:p>
      </dsp:txBody>
      <dsp:txXfrm rot="10800000">
        <a:off x="1249360" y="1762"/>
        <a:ext cx="3158890" cy="805906"/>
      </dsp:txXfrm>
    </dsp:sp>
    <dsp:sp modelId="{378A0F51-8547-5A4C-AD66-9FE11F3232CD}">
      <dsp:nvSpPr>
        <dsp:cNvPr id="0" name=""/>
        <dsp:cNvSpPr/>
      </dsp:nvSpPr>
      <dsp:spPr>
        <a:xfrm>
          <a:off x="644931" y="1762"/>
          <a:ext cx="805906" cy="805906"/>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7E6F584B-4108-9942-A79C-9789280DCB09}">
      <dsp:nvSpPr>
        <dsp:cNvPr id="0" name=""/>
        <dsp:cNvSpPr/>
      </dsp:nvSpPr>
      <dsp:spPr>
        <a:xfrm rot="10800000">
          <a:off x="1047884" y="1048238"/>
          <a:ext cx="3360366" cy="805906"/>
        </a:xfrm>
        <a:prstGeom prst="homePlat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3">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Millennials (1980-99)</a:t>
          </a:r>
          <a:endParaRPr lang="en-US" sz="2200" kern="1200" dirty="0"/>
        </a:p>
      </dsp:txBody>
      <dsp:txXfrm rot="10800000">
        <a:off x="1249360" y="1048238"/>
        <a:ext cx="3158890" cy="805906"/>
      </dsp:txXfrm>
    </dsp:sp>
    <dsp:sp modelId="{13B01A6B-D754-774F-BF65-AB2EC8273270}">
      <dsp:nvSpPr>
        <dsp:cNvPr id="0" name=""/>
        <dsp:cNvSpPr/>
      </dsp:nvSpPr>
      <dsp:spPr>
        <a:xfrm>
          <a:off x="644931" y="1048238"/>
          <a:ext cx="805906" cy="805906"/>
        </a:xfrm>
        <a:prstGeom prst="ellipse">
          <a:avLst/>
        </a:prstGeom>
        <a:solidFill>
          <a:schemeClr val="accent3">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3">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29B9B681-246F-164E-883E-2373144CE37D}">
      <dsp:nvSpPr>
        <dsp:cNvPr id="0" name=""/>
        <dsp:cNvSpPr/>
      </dsp:nvSpPr>
      <dsp:spPr>
        <a:xfrm rot="10800000">
          <a:off x="1047884" y="2094713"/>
          <a:ext cx="3360366" cy="805906"/>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Generation X (1961-1979)</a:t>
          </a:r>
          <a:endParaRPr lang="en-US" sz="2200" kern="1200" dirty="0"/>
        </a:p>
      </dsp:txBody>
      <dsp:txXfrm rot="10800000">
        <a:off x="1249360" y="2094713"/>
        <a:ext cx="3158890" cy="805906"/>
      </dsp:txXfrm>
    </dsp:sp>
    <dsp:sp modelId="{D5788682-437A-2148-80DB-9974C69B1A98}">
      <dsp:nvSpPr>
        <dsp:cNvPr id="0" name=""/>
        <dsp:cNvSpPr/>
      </dsp:nvSpPr>
      <dsp:spPr>
        <a:xfrm>
          <a:off x="644931" y="2094713"/>
          <a:ext cx="805906" cy="805906"/>
        </a:xfrm>
        <a:prstGeom prst="ellipse">
          <a:avLst/>
        </a:prstGeom>
        <a:solidFill>
          <a:schemeClr val="accent4">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AF639665-8EB4-C945-B837-E4AAAE8BE631}">
      <dsp:nvSpPr>
        <dsp:cNvPr id="0" name=""/>
        <dsp:cNvSpPr/>
      </dsp:nvSpPr>
      <dsp:spPr>
        <a:xfrm rot="10800000">
          <a:off x="1047884" y="3141188"/>
          <a:ext cx="3360366" cy="805906"/>
        </a:xfrm>
        <a:prstGeom prst="homePlate">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5">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Baby Boomers (1946-60)</a:t>
          </a:r>
          <a:endParaRPr lang="en-US" sz="2200" kern="1200" dirty="0"/>
        </a:p>
      </dsp:txBody>
      <dsp:txXfrm rot="10800000">
        <a:off x="1249360" y="3141188"/>
        <a:ext cx="3158890" cy="805906"/>
      </dsp:txXfrm>
    </dsp:sp>
    <dsp:sp modelId="{D21C72DB-2F05-B248-8F66-BDD7320B7CEA}">
      <dsp:nvSpPr>
        <dsp:cNvPr id="0" name=""/>
        <dsp:cNvSpPr/>
      </dsp:nvSpPr>
      <dsp:spPr>
        <a:xfrm>
          <a:off x="644931" y="3141188"/>
          <a:ext cx="805906" cy="805906"/>
        </a:xfrm>
        <a:prstGeom prst="ellipse">
          <a:avLst/>
        </a:prstGeom>
        <a:solidFill>
          <a:schemeClr val="accent5">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5">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 modelId="{CDD261AC-F6BA-A642-B15D-904D820384F2}">
      <dsp:nvSpPr>
        <dsp:cNvPr id="0" name=""/>
        <dsp:cNvSpPr/>
      </dsp:nvSpPr>
      <dsp:spPr>
        <a:xfrm rot="10800000">
          <a:off x="1047884" y="4187663"/>
          <a:ext cx="3360366" cy="805906"/>
        </a:xfrm>
        <a:prstGeom prst="homePlate">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6">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382" tIns="83820" rIns="156464" bIns="83820" numCol="1" spcCol="1270" anchor="ctr" anchorCtr="0">
          <a:noAutofit/>
        </a:bodyPr>
        <a:lstStyle/>
        <a:p>
          <a:pPr lvl="0" algn="ctr" defTabSz="977900">
            <a:lnSpc>
              <a:spcPct val="90000"/>
            </a:lnSpc>
            <a:spcBef>
              <a:spcPct val="0"/>
            </a:spcBef>
            <a:spcAft>
              <a:spcPct val="35000"/>
            </a:spcAft>
          </a:pPr>
          <a:r>
            <a:rPr lang="en-US" sz="2200" kern="1200" dirty="0" smtClean="0"/>
            <a:t>Builders (before 1946)</a:t>
          </a:r>
          <a:endParaRPr lang="en-US" sz="2200" kern="1200" dirty="0"/>
        </a:p>
      </dsp:txBody>
      <dsp:txXfrm rot="10800000">
        <a:off x="1249360" y="4187663"/>
        <a:ext cx="3158890" cy="805906"/>
      </dsp:txXfrm>
    </dsp:sp>
    <dsp:sp modelId="{3C47D43D-2B7A-5144-892C-06DBAD810C1D}">
      <dsp:nvSpPr>
        <dsp:cNvPr id="0" name=""/>
        <dsp:cNvSpPr/>
      </dsp:nvSpPr>
      <dsp:spPr>
        <a:xfrm>
          <a:off x="644931" y="4187663"/>
          <a:ext cx="805906" cy="805906"/>
        </a:xfrm>
        <a:prstGeom prst="ellipse">
          <a:avLst/>
        </a:prstGeom>
        <a:solidFill>
          <a:schemeClr val="accent6">
            <a:tint val="5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6">
              <a:tint val="50000"/>
              <a:hueOff val="0"/>
              <a:satOff val="0"/>
              <a:lumOff val="0"/>
              <a:alphaOff val="0"/>
              <a:shade val="30000"/>
              <a:satMod val="130000"/>
            </a:schemeClr>
          </a:contourClr>
        </a:sp3d>
      </dsp:spPr>
      <dsp:style>
        <a:lnRef idx="0">
          <a:scrgbClr r="0" g="0" b="0"/>
        </a:lnRef>
        <a:fillRef idx="1">
          <a:scrgbClr r="0" g="0" b="0"/>
        </a:fillRef>
        <a:effectRef idx="3">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20DEB-85B2-F447-B878-1576736E3FAF}">
      <dsp:nvSpPr>
        <dsp:cNvPr id="0" name=""/>
        <dsp:cNvSpPr/>
      </dsp:nvSpPr>
      <dsp:spPr>
        <a:xfrm rot="2562241">
          <a:off x="2639746" y="3419798"/>
          <a:ext cx="738082" cy="51240"/>
        </a:xfrm>
        <a:custGeom>
          <a:avLst/>
          <a:gdLst/>
          <a:ahLst/>
          <a:cxnLst/>
          <a:rect l="0" t="0" r="0" b="0"/>
          <a:pathLst>
            <a:path>
              <a:moveTo>
                <a:pt x="0" y="25620"/>
              </a:moveTo>
              <a:lnTo>
                <a:pt x="738082"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27E72E-9382-3840-ACA6-90C37E217421}">
      <dsp:nvSpPr>
        <dsp:cNvPr id="0" name=""/>
        <dsp:cNvSpPr/>
      </dsp:nvSpPr>
      <dsp:spPr>
        <a:xfrm>
          <a:off x="2737591" y="2412779"/>
          <a:ext cx="820667" cy="51240"/>
        </a:xfrm>
        <a:custGeom>
          <a:avLst/>
          <a:gdLst/>
          <a:ahLst/>
          <a:cxnLst/>
          <a:rect l="0" t="0" r="0" b="0"/>
          <a:pathLst>
            <a:path>
              <a:moveTo>
                <a:pt x="0" y="25620"/>
              </a:moveTo>
              <a:lnTo>
                <a:pt x="820667"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313E5D-B2DC-B448-90DD-89C3614DEA46}">
      <dsp:nvSpPr>
        <dsp:cNvPr id="0" name=""/>
        <dsp:cNvSpPr/>
      </dsp:nvSpPr>
      <dsp:spPr>
        <a:xfrm rot="19037759">
          <a:off x="2639746" y="1405760"/>
          <a:ext cx="738082" cy="51240"/>
        </a:xfrm>
        <a:custGeom>
          <a:avLst/>
          <a:gdLst/>
          <a:ahLst/>
          <a:cxnLst/>
          <a:rect l="0" t="0" r="0" b="0"/>
          <a:pathLst>
            <a:path>
              <a:moveTo>
                <a:pt x="0" y="25620"/>
              </a:moveTo>
              <a:lnTo>
                <a:pt x="738082" y="2562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B586AE-F6D0-964A-A481-384F2DE87619}">
      <dsp:nvSpPr>
        <dsp:cNvPr id="0" name=""/>
        <dsp:cNvSpPr/>
      </dsp:nvSpPr>
      <dsp:spPr>
        <a:xfrm>
          <a:off x="1016723" y="1541788"/>
          <a:ext cx="1801843" cy="1793222"/>
        </a:xfrm>
        <a:prstGeom prst="ellips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AE7AC6D-4150-EA45-9046-45F4E2636CD3}">
      <dsp:nvSpPr>
        <dsp:cNvPr id="0" name=""/>
        <dsp:cNvSpPr/>
      </dsp:nvSpPr>
      <dsp:spPr>
        <a:xfrm>
          <a:off x="3093645" y="1627"/>
          <a:ext cx="1405622" cy="1405622"/>
        </a:xfrm>
        <a:prstGeom prst="ellipse">
          <a:avLst/>
        </a:prstGeom>
        <a:gradFill rotWithShape="0">
          <a:gsLst>
            <a:gs pos="0">
              <a:schemeClr val="accent3">
                <a:hueOff val="-6344005"/>
                <a:satOff val="30"/>
                <a:lumOff val="3528"/>
                <a:alphaOff val="0"/>
                <a:shade val="70000"/>
                <a:satMod val="150000"/>
              </a:schemeClr>
            </a:gs>
            <a:gs pos="34000">
              <a:schemeClr val="accent3">
                <a:hueOff val="-6344005"/>
                <a:satOff val="30"/>
                <a:lumOff val="3528"/>
                <a:alphaOff val="0"/>
                <a:shade val="70000"/>
                <a:satMod val="140000"/>
              </a:schemeClr>
            </a:gs>
            <a:gs pos="70000">
              <a:schemeClr val="accent3">
                <a:hueOff val="-6344005"/>
                <a:satOff val="30"/>
                <a:lumOff val="3528"/>
                <a:alphaOff val="0"/>
                <a:tint val="100000"/>
                <a:shade val="90000"/>
                <a:satMod val="140000"/>
              </a:schemeClr>
            </a:gs>
            <a:gs pos="100000">
              <a:schemeClr val="accent3">
                <a:hueOff val="-6344005"/>
                <a:satOff val="30"/>
                <a:lumOff val="352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Multiple Formats </a:t>
          </a:r>
          <a:endParaRPr lang="en-US" sz="2200" kern="1200" dirty="0"/>
        </a:p>
      </dsp:txBody>
      <dsp:txXfrm>
        <a:off x="3299494" y="207476"/>
        <a:ext cx="993924" cy="993924"/>
      </dsp:txXfrm>
    </dsp:sp>
    <dsp:sp modelId="{9985F312-F77A-F841-B4F4-32AA0CD72FED}">
      <dsp:nvSpPr>
        <dsp:cNvPr id="0" name=""/>
        <dsp:cNvSpPr/>
      </dsp:nvSpPr>
      <dsp:spPr>
        <a:xfrm>
          <a:off x="4639829" y="1627"/>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Gathered</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Small Group</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Independent</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Online</a:t>
          </a:r>
          <a:endParaRPr lang="en-US" sz="2000" kern="1200" dirty="0">
            <a:solidFill>
              <a:schemeClr val="bg1"/>
            </a:solidFill>
          </a:endParaRPr>
        </a:p>
      </dsp:txBody>
      <dsp:txXfrm>
        <a:off x="4639829" y="1627"/>
        <a:ext cx="2108433" cy="1405622"/>
      </dsp:txXfrm>
    </dsp:sp>
    <dsp:sp modelId="{F15A4B94-9951-464D-9666-7EAACC9810BB}">
      <dsp:nvSpPr>
        <dsp:cNvPr id="0" name=""/>
        <dsp:cNvSpPr/>
      </dsp:nvSpPr>
      <dsp:spPr>
        <a:xfrm>
          <a:off x="3558259" y="1735588"/>
          <a:ext cx="1405622" cy="1405622"/>
        </a:xfrm>
        <a:prstGeom prst="ellipse">
          <a:avLst/>
        </a:prstGeom>
        <a:gradFill rotWithShape="0">
          <a:gsLst>
            <a:gs pos="0">
              <a:schemeClr val="accent3">
                <a:hueOff val="-12688011"/>
                <a:satOff val="60"/>
                <a:lumOff val="7057"/>
                <a:alphaOff val="0"/>
                <a:shade val="70000"/>
                <a:satMod val="150000"/>
              </a:schemeClr>
            </a:gs>
            <a:gs pos="34000">
              <a:schemeClr val="accent3">
                <a:hueOff val="-12688011"/>
                <a:satOff val="60"/>
                <a:lumOff val="7057"/>
                <a:alphaOff val="0"/>
                <a:shade val="70000"/>
                <a:satMod val="140000"/>
              </a:schemeClr>
            </a:gs>
            <a:gs pos="70000">
              <a:schemeClr val="accent3">
                <a:hueOff val="-12688011"/>
                <a:satOff val="60"/>
                <a:lumOff val="7057"/>
                <a:alphaOff val="0"/>
                <a:tint val="100000"/>
                <a:shade val="90000"/>
                <a:satMod val="140000"/>
              </a:schemeClr>
            </a:gs>
            <a:gs pos="100000">
              <a:schemeClr val="accent3">
                <a:hueOff val="-12688011"/>
                <a:satOff val="60"/>
                <a:lumOff val="705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Website</a:t>
          </a:r>
          <a:endParaRPr lang="en-US" sz="2200" kern="1200" dirty="0"/>
        </a:p>
      </dsp:txBody>
      <dsp:txXfrm>
        <a:off x="3764108" y="1941437"/>
        <a:ext cx="993924" cy="993924"/>
      </dsp:txXfrm>
    </dsp:sp>
    <dsp:sp modelId="{D866055B-B8E4-694E-A8A3-B6AFF34EED42}">
      <dsp:nvSpPr>
        <dsp:cNvPr id="0" name=""/>
        <dsp:cNvSpPr/>
      </dsp:nvSpPr>
      <dsp:spPr>
        <a:xfrm>
          <a:off x="5104443" y="1735588"/>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Digital Content to Extend &amp; Provide New Ways to Experience</a:t>
          </a:r>
          <a:endParaRPr lang="en-US" sz="2000" kern="1200" dirty="0">
            <a:solidFill>
              <a:schemeClr val="bg1"/>
            </a:solidFill>
          </a:endParaRPr>
        </a:p>
      </dsp:txBody>
      <dsp:txXfrm>
        <a:off x="5104443" y="1735588"/>
        <a:ext cx="2108433" cy="1405622"/>
      </dsp:txXfrm>
    </dsp:sp>
    <dsp:sp modelId="{CF2A862B-328E-9448-8628-100254D5AECD}">
      <dsp:nvSpPr>
        <dsp:cNvPr id="0" name=""/>
        <dsp:cNvSpPr/>
      </dsp:nvSpPr>
      <dsp:spPr>
        <a:xfrm>
          <a:off x="3093645" y="3469550"/>
          <a:ext cx="1405622" cy="1405622"/>
        </a:xfrm>
        <a:prstGeom prst="ellipse">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Social Media</a:t>
          </a:r>
          <a:endParaRPr lang="en-US" sz="2200" kern="1200" dirty="0"/>
        </a:p>
      </dsp:txBody>
      <dsp:txXfrm>
        <a:off x="3299494" y="3675399"/>
        <a:ext cx="993924" cy="993924"/>
      </dsp:txXfrm>
    </dsp:sp>
    <dsp:sp modelId="{2EC996B5-4385-EB47-AE6E-3E8988DE52BB}">
      <dsp:nvSpPr>
        <dsp:cNvPr id="0" name=""/>
        <dsp:cNvSpPr/>
      </dsp:nvSpPr>
      <dsp:spPr>
        <a:xfrm>
          <a:off x="4639829" y="3469550"/>
          <a:ext cx="2108433" cy="140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1"/>
              </a:solidFill>
            </a:rPr>
            <a:t>Interaction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Connection </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Communication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n-US" sz="2000" kern="1200" dirty="0" smtClean="0">
              <a:solidFill>
                <a:schemeClr val="bg1"/>
              </a:solidFill>
            </a:rPr>
            <a:t>Demonstration </a:t>
          </a:r>
          <a:endParaRPr lang="en-US" sz="2000" kern="1200" dirty="0">
            <a:solidFill>
              <a:schemeClr val="bg1"/>
            </a:solidFill>
          </a:endParaRPr>
        </a:p>
      </dsp:txBody>
      <dsp:txXfrm>
        <a:off x="4639829" y="3469550"/>
        <a:ext cx="2108433" cy="140562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4385" y="227195"/>
          <a:ext cx="1994203" cy="1387935"/>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Preparing</a:t>
          </a:r>
          <a:endParaRPr lang="en-US" sz="2400" b="1" kern="1200" dirty="0"/>
        </a:p>
      </dsp:txBody>
      <dsp:txXfrm>
        <a:off x="4385" y="227195"/>
        <a:ext cx="1994203" cy="925290"/>
      </dsp:txXfrm>
    </dsp:sp>
    <dsp:sp modelId="{F652A58A-4EA8-794D-8910-C5E1F4F143AD}">
      <dsp:nvSpPr>
        <dsp:cNvPr id="0" name=""/>
        <dsp:cNvSpPr/>
      </dsp:nvSpPr>
      <dsp:spPr>
        <a:xfrm>
          <a:off x="412837" y="1072582"/>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What types of experiences, programming, activities, and resources will you develop to prepare people for the event?  </a:t>
          </a:r>
          <a:endParaRPr lang="en-US" sz="1800" kern="1200" dirty="0"/>
        </a:p>
      </dsp:txBody>
      <dsp:txXfrm>
        <a:off x="471245" y="1130990"/>
        <a:ext cx="1877387" cy="2833355"/>
      </dsp:txXfrm>
    </dsp:sp>
    <dsp:sp modelId="{D4D0BEAF-9C17-6F4E-81D7-F30B24694092}">
      <dsp:nvSpPr>
        <dsp:cNvPr id="0" name=""/>
        <dsp:cNvSpPr/>
      </dsp:nvSpPr>
      <dsp:spPr>
        <a:xfrm rot="21596411">
          <a:off x="2300903" y="439900"/>
          <a:ext cx="640906" cy="4964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00903" y="539278"/>
        <a:ext cx="491956" cy="297899"/>
      </dsp:txXfrm>
    </dsp:sp>
    <dsp:sp modelId="{903BB4D4-035A-8A4B-BCC4-387AA4BB252F}">
      <dsp:nvSpPr>
        <dsp:cNvPr id="0" name=""/>
        <dsp:cNvSpPr/>
      </dsp:nvSpPr>
      <dsp:spPr>
        <a:xfrm>
          <a:off x="3207846" y="237230"/>
          <a:ext cx="1994203" cy="1347797"/>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Experiencing</a:t>
          </a:r>
          <a:endParaRPr lang="en-US" sz="2400" b="1" kern="1200" dirty="0"/>
        </a:p>
      </dsp:txBody>
      <dsp:txXfrm>
        <a:off x="3207846" y="237230"/>
        <a:ext cx="1994203" cy="898531"/>
      </dsp:txXfrm>
    </dsp:sp>
    <dsp:sp modelId="{81B9E74A-693A-B141-992F-B5BC49893346}">
      <dsp:nvSpPr>
        <dsp:cNvPr id="0" name=""/>
        <dsp:cNvSpPr/>
      </dsp:nvSpPr>
      <dsp:spPr>
        <a:xfrm>
          <a:off x="3616297" y="1062547"/>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How will you design the event? </a:t>
          </a:r>
          <a:endParaRPr lang="en-US" sz="1800" kern="1200" dirty="0"/>
        </a:p>
        <a:p>
          <a:pPr marL="171450" lvl="1" indent="-171450" algn="l" defTabSz="800100">
            <a:lnSpc>
              <a:spcPct val="90000"/>
            </a:lnSpc>
            <a:spcBef>
              <a:spcPct val="0"/>
            </a:spcBef>
            <a:spcAft>
              <a:spcPct val="15000"/>
            </a:spcAft>
            <a:buChar char="••"/>
          </a:pPr>
          <a:r>
            <a:rPr lang="en-US" sz="1800" kern="1200" dirty="0" smtClean="0"/>
            <a:t>How will you engage age groups, families, and the faith community? </a:t>
          </a:r>
          <a:endParaRPr lang="en-US" sz="1800" kern="1200" dirty="0"/>
        </a:p>
      </dsp:txBody>
      <dsp:txXfrm>
        <a:off x="3674705" y="1120955"/>
        <a:ext cx="1877387" cy="2833355"/>
      </dsp:txXfrm>
    </dsp:sp>
    <dsp:sp modelId="{F330B9F8-CA94-9546-A7D8-48A8F737FF7D}">
      <dsp:nvSpPr>
        <dsp:cNvPr id="0" name=""/>
        <dsp:cNvSpPr/>
      </dsp:nvSpPr>
      <dsp:spPr>
        <a:xfrm rot="21597715">
          <a:off x="5504364" y="437169"/>
          <a:ext cx="640906" cy="4964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504364" y="536519"/>
        <a:ext cx="491956" cy="297899"/>
      </dsp:txXfrm>
    </dsp:sp>
    <dsp:sp modelId="{D7CB8B83-CB94-D643-BAB2-B20E1634AECF}">
      <dsp:nvSpPr>
        <dsp:cNvPr id="0" name=""/>
        <dsp:cNvSpPr/>
      </dsp:nvSpPr>
      <dsp:spPr>
        <a:xfrm>
          <a:off x="6411306" y="243617"/>
          <a:ext cx="1994203" cy="1322250"/>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smtClean="0"/>
            <a:t>Living</a:t>
          </a:r>
          <a:endParaRPr lang="en-US" sz="2400" b="1" kern="1200" dirty="0"/>
        </a:p>
      </dsp:txBody>
      <dsp:txXfrm>
        <a:off x="6411306" y="243617"/>
        <a:ext cx="1994203" cy="881500"/>
      </dsp:txXfrm>
    </dsp:sp>
    <dsp:sp modelId="{BBBF81FD-88E1-C04F-947E-06BE49D30EB7}">
      <dsp:nvSpPr>
        <dsp:cNvPr id="0" name=""/>
        <dsp:cNvSpPr/>
      </dsp:nvSpPr>
      <dsp:spPr>
        <a:xfrm>
          <a:off x="6819758" y="1056161"/>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How will you sustain/extend the event? </a:t>
          </a:r>
          <a:endParaRPr lang="en-US" sz="1800" kern="1200" dirty="0"/>
        </a:p>
        <a:p>
          <a:pPr marL="171450" lvl="1" indent="-171450" algn="l" defTabSz="800100">
            <a:lnSpc>
              <a:spcPct val="90000"/>
            </a:lnSpc>
            <a:spcBef>
              <a:spcPct val="0"/>
            </a:spcBef>
            <a:spcAft>
              <a:spcPct val="15000"/>
            </a:spcAft>
            <a:buChar char="••"/>
          </a:pPr>
          <a:r>
            <a:rPr lang="en-US" sz="1800" kern="1200" dirty="0" smtClean="0"/>
            <a:t>What types of experiences, programs, activities, and  resources will you offer people? </a:t>
          </a:r>
          <a:endParaRPr lang="en-US" sz="1800" kern="1200" dirty="0"/>
        </a:p>
      </dsp:txBody>
      <dsp:txXfrm>
        <a:off x="6878166" y="1114569"/>
        <a:ext cx="1877387" cy="283335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3DEE2-BEC3-6847-B62C-986B125442CA}">
      <dsp:nvSpPr>
        <dsp:cNvPr id="0" name=""/>
        <dsp:cNvSpPr/>
      </dsp:nvSpPr>
      <dsp:spPr>
        <a:xfrm>
          <a:off x="723663" y="1081011"/>
          <a:ext cx="3139414" cy="2040619"/>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 Home / Daily Life</a:t>
          </a:r>
        </a:p>
        <a:p>
          <a:pPr lvl="0" algn="ctr" defTabSz="1066800">
            <a:lnSpc>
              <a:spcPct val="90000"/>
            </a:lnSpc>
            <a:spcBef>
              <a:spcPct val="0"/>
            </a:spcBef>
            <a:spcAft>
              <a:spcPct val="35000"/>
            </a:spcAft>
          </a:pPr>
          <a:r>
            <a:rPr lang="en-US" sz="2400" kern="1200" dirty="0" smtClean="0"/>
            <a:t>Exploring the Content</a:t>
          </a:r>
          <a:br>
            <a:rPr lang="en-US" sz="2400" kern="1200" dirty="0" smtClean="0"/>
          </a:br>
          <a:r>
            <a:rPr lang="en-US" sz="2400" kern="1200" dirty="0" smtClean="0"/>
            <a:t>- print, audio, video, activities</a:t>
          </a:r>
          <a:endParaRPr lang="en-US" sz="2400" kern="1200" dirty="0"/>
        </a:p>
      </dsp:txBody>
      <dsp:txXfrm>
        <a:off x="823278" y="1180626"/>
        <a:ext cx="2940184" cy="1841389"/>
      </dsp:txXfrm>
    </dsp:sp>
    <dsp:sp modelId="{F412FCA1-17A7-844E-BE6A-C659FA606E73}">
      <dsp:nvSpPr>
        <dsp:cNvPr id="0" name=""/>
        <dsp:cNvSpPr/>
      </dsp:nvSpPr>
      <dsp:spPr>
        <a:xfrm>
          <a:off x="2477531" y="301"/>
          <a:ext cx="3466901" cy="3466901"/>
        </a:xfrm>
        <a:custGeom>
          <a:avLst/>
          <a:gdLst/>
          <a:ahLst/>
          <a:cxnLst/>
          <a:rect l="0" t="0" r="0" b="0"/>
          <a:pathLst>
            <a:path>
              <a:moveTo>
                <a:pt x="473555" y="542855"/>
              </a:moveTo>
              <a:arcTo wR="1733450" hR="1733450" stAng="13402806" swAng="5616959"/>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09E451E-E412-AE4B-81DE-46C2D9E4B0B6}">
      <dsp:nvSpPr>
        <dsp:cNvPr id="0" name=""/>
        <dsp:cNvSpPr/>
      </dsp:nvSpPr>
      <dsp:spPr>
        <a:xfrm>
          <a:off x="4538750" y="1091568"/>
          <a:ext cx="3139414" cy="204061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 The Program</a:t>
          </a:r>
        </a:p>
        <a:p>
          <a:pPr lvl="0" algn="ctr" defTabSz="1066800">
            <a:lnSpc>
              <a:spcPct val="90000"/>
            </a:lnSpc>
            <a:spcBef>
              <a:spcPct val="0"/>
            </a:spcBef>
            <a:spcAft>
              <a:spcPct val="35000"/>
            </a:spcAft>
          </a:pPr>
          <a:r>
            <a:rPr lang="en-US" sz="2400" kern="1200" dirty="0" smtClean="0"/>
            <a:t>Applying the Content: </a:t>
          </a:r>
          <a:br>
            <a:rPr lang="en-US" sz="2400" kern="1200" dirty="0" smtClean="0"/>
          </a:br>
          <a:r>
            <a:rPr lang="en-US" sz="2400" kern="1200" dirty="0" smtClean="0"/>
            <a:t>Create – Practice -  Perform - Participate</a:t>
          </a:r>
          <a:endParaRPr lang="en-US" sz="2400" kern="1200" dirty="0"/>
        </a:p>
      </dsp:txBody>
      <dsp:txXfrm>
        <a:off x="4638365" y="1191183"/>
        <a:ext cx="2940184" cy="1841389"/>
      </dsp:txXfrm>
    </dsp:sp>
    <dsp:sp modelId="{5A727AB2-97F7-EE47-BA22-29395789BCB9}">
      <dsp:nvSpPr>
        <dsp:cNvPr id="0" name=""/>
        <dsp:cNvSpPr/>
      </dsp:nvSpPr>
      <dsp:spPr>
        <a:xfrm>
          <a:off x="2474790" y="763470"/>
          <a:ext cx="3466901" cy="3466901"/>
        </a:xfrm>
        <a:custGeom>
          <a:avLst/>
          <a:gdLst/>
          <a:ahLst/>
          <a:cxnLst/>
          <a:rect l="0" t="0" r="0" b="0"/>
          <a:pathLst>
            <a:path>
              <a:moveTo>
                <a:pt x="3004315" y="2912328"/>
              </a:moveTo>
              <a:arcTo wR="1733450" hR="1733450" stAng="2570974" swAng="568052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5A465-1015-FD49-B84E-A82373047BEE}">
      <dsp:nvSpPr>
        <dsp:cNvPr id="0" name=""/>
        <dsp:cNvSpPr/>
      </dsp:nvSpPr>
      <dsp:spPr>
        <a:xfrm rot="10800000">
          <a:off x="973676" y="1109"/>
          <a:ext cx="3121162" cy="750074"/>
        </a:xfrm>
        <a:prstGeom prst="homePlat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iGeneration (2000-</a:t>
          </a:r>
          <a:endParaRPr lang="en-US" sz="2100" kern="1200" dirty="0"/>
        </a:p>
      </dsp:txBody>
      <dsp:txXfrm rot="10800000">
        <a:off x="1161194" y="1109"/>
        <a:ext cx="2933644" cy="750074"/>
      </dsp:txXfrm>
    </dsp:sp>
    <dsp:sp modelId="{378A0F51-8547-5A4C-AD66-9FE11F3232CD}">
      <dsp:nvSpPr>
        <dsp:cNvPr id="0" name=""/>
        <dsp:cNvSpPr/>
      </dsp:nvSpPr>
      <dsp:spPr>
        <a:xfrm>
          <a:off x="598639" y="1109"/>
          <a:ext cx="750074" cy="750074"/>
        </a:xfrm>
        <a:prstGeom prst="ellipse">
          <a:avLst/>
        </a:prstGeom>
        <a:solidFill>
          <a:schemeClr val="accent2">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7E6F584B-4108-9942-A79C-9789280DCB09}">
      <dsp:nvSpPr>
        <dsp:cNvPr id="0" name=""/>
        <dsp:cNvSpPr/>
      </dsp:nvSpPr>
      <dsp:spPr>
        <a:xfrm rot="10800000">
          <a:off x="973676" y="975086"/>
          <a:ext cx="3121162" cy="750074"/>
        </a:xfrm>
        <a:prstGeom prst="homePlat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Millennials (1980-99)</a:t>
          </a:r>
          <a:endParaRPr lang="en-US" sz="2100" kern="1200" dirty="0"/>
        </a:p>
      </dsp:txBody>
      <dsp:txXfrm rot="10800000">
        <a:off x="1161194" y="975086"/>
        <a:ext cx="2933644" cy="750074"/>
      </dsp:txXfrm>
    </dsp:sp>
    <dsp:sp modelId="{13B01A6B-D754-774F-BF65-AB2EC8273270}">
      <dsp:nvSpPr>
        <dsp:cNvPr id="0" name=""/>
        <dsp:cNvSpPr/>
      </dsp:nvSpPr>
      <dsp:spPr>
        <a:xfrm>
          <a:off x="598639" y="975086"/>
          <a:ext cx="750074" cy="750074"/>
        </a:xfrm>
        <a:prstGeom prst="ellipse">
          <a:avLst/>
        </a:prstGeom>
        <a:solidFill>
          <a:schemeClr val="accent3">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9B9B681-246F-164E-883E-2373144CE37D}">
      <dsp:nvSpPr>
        <dsp:cNvPr id="0" name=""/>
        <dsp:cNvSpPr/>
      </dsp:nvSpPr>
      <dsp:spPr>
        <a:xfrm rot="10800000">
          <a:off x="973676" y="1949062"/>
          <a:ext cx="3121162" cy="750074"/>
        </a:xfrm>
        <a:prstGeom prst="homePlate">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Generation X (1961-1979)</a:t>
          </a:r>
          <a:endParaRPr lang="en-US" sz="2100" kern="1200" dirty="0"/>
        </a:p>
      </dsp:txBody>
      <dsp:txXfrm rot="10800000">
        <a:off x="1161194" y="1949062"/>
        <a:ext cx="2933644" cy="750074"/>
      </dsp:txXfrm>
    </dsp:sp>
    <dsp:sp modelId="{D5788682-437A-2148-80DB-9974C69B1A98}">
      <dsp:nvSpPr>
        <dsp:cNvPr id="0" name=""/>
        <dsp:cNvSpPr/>
      </dsp:nvSpPr>
      <dsp:spPr>
        <a:xfrm>
          <a:off x="598639" y="1949062"/>
          <a:ext cx="750074" cy="750074"/>
        </a:xfrm>
        <a:prstGeom prst="ellipse">
          <a:avLst/>
        </a:prstGeom>
        <a:solidFill>
          <a:schemeClr val="accent4">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F639665-8EB4-C945-B837-E4AAAE8BE631}">
      <dsp:nvSpPr>
        <dsp:cNvPr id="0" name=""/>
        <dsp:cNvSpPr/>
      </dsp:nvSpPr>
      <dsp:spPr>
        <a:xfrm rot="10800000">
          <a:off x="973676" y="2923039"/>
          <a:ext cx="3121162" cy="750074"/>
        </a:xfrm>
        <a:prstGeom prst="homePlate">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Baby Boomers (1946-60)</a:t>
          </a:r>
          <a:endParaRPr lang="en-US" sz="2100" kern="1200" dirty="0"/>
        </a:p>
      </dsp:txBody>
      <dsp:txXfrm rot="10800000">
        <a:off x="1161194" y="2923039"/>
        <a:ext cx="2933644" cy="750074"/>
      </dsp:txXfrm>
    </dsp:sp>
    <dsp:sp modelId="{D21C72DB-2F05-B248-8F66-BDD7320B7CEA}">
      <dsp:nvSpPr>
        <dsp:cNvPr id="0" name=""/>
        <dsp:cNvSpPr/>
      </dsp:nvSpPr>
      <dsp:spPr>
        <a:xfrm>
          <a:off x="598639" y="2923039"/>
          <a:ext cx="750074" cy="750074"/>
        </a:xfrm>
        <a:prstGeom prst="ellipse">
          <a:avLst/>
        </a:prstGeom>
        <a:solidFill>
          <a:schemeClr val="accent5">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DD261AC-F6BA-A642-B15D-904D820384F2}">
      <dsp:nvSpPr>
        <dsp:cNvPr id="0" name=""/>
        <dsp:cNvSpPr/>
      </dsp:nvSpPr>
      <dsp:spPr>
        <a:xfrm rot="10800000">
          <a:off x="973676" y="3897016"/>
          <a:ext cx="3121162" cy="750074"/>
        </a:xfrm>
        <a:prstGeom prst="homePlate">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762" tIns="80010" rIns="149352" bIns="80010" numCol="1" spcCol="1270" anchor="ctr" anchorCtr="0">
          <a:noAutofit/>
        </a:bodyPr>
        <a:lstStyle/>
        <a:p>
          <a:pPr lvl="0" algn="ctr" defTabSz="933450">
            <a:lnSpc>
              <a:spcPct val="90000"/>
            </a:lnSpc>
            <a:spcBef>
              <a:spcPct val="0"/>
            </a:spcBef>
            <a:spcAft>
              <a:spcPct val="35000"/>
            </a:spcAft>
          </a:pPr>
          <a:r>
            <a:rPr lang="en-US" sz="2100" kern="1200" dirty="0" smtClean="0"/>
            <a:t>Builders (before 1946)</a:t>
          </a:r>
          <a:endParaRPr lang="en-US" sz="2100" kern="1200" dirty="0"/>
        </a:p>
      </dsp:txBody>
      <dsp:txXfrm rot="10800000">
        <a:off x="1161194" y="3897016"/>
        <a:ext cx="2933644" cy="750074"/>
      </dsp:txXfrm>
    </dsp:sp>
    <dsp:sp modelId="{3C47D43D-2B7A-5144-892C-06DBAD810C1D}">
      <dsp:nvSpPr>
        <dsp:cNvPr id="0" name=""/>
        <dsp:cNvSpPr/>
      </dsp:nvSpPr>
      <dsp:spPr>
        <a:xfrm>
          <a:off x="598639" y="3897016"/>
          <a:ext cx="750074" cy="750074"/>
        </a:xfrm>
        <a:prstGeom prst="ellipse">
          <a:avLst/>
        </a:prstGeom>
        <a:solidFill>
          <a:schemeClr val="accent6">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Not Spiritual, Not Religious</a:t>
          </a:r>
        </a:p>
        <a:p>
          <a:pPr lvl="0" algn="ctr" defTabSz="889000">
            <a:lnSpc>
              <a:spcPct val="90000"/>
            </a:lnSpc>
            <a:spcBef>
              <a:spcPct val="0"/>
            </a:spcBef>
            <a:spcAft>
              <a:spcPct val="35000"/>
            </a:spcAft>
          </a:pPr>
          <a:r>
            <a:rPr lang="en-US" sz="2000" b="1" kern="1200" dirty="0" smtClean="0"/>
            <a:t> </a:t>
          </a:r>
          <a:r>
            <a:rPr lang="en-US" sz="2000" b="1" i="1" kern="1200" dirty="0" smtClean="0"/>
            <a:t>Unaffiliateds</a:t>
          </a:r>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6"/>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The </a:t>
          </a:r>
          <a:br>
            <a:rPr lang="en-US" sz="2000" b="1" kern="1200" dirty="0" smtClean="0"/>
          </a:br>
          <a:r>
            <a:rPr lang="en-US" sz="2000" b="1" kern="1200" dirty="0" smtClean="0"/>
            <a:t>Spiritual but Not Religious</a:t>
          </a:r>
        </a:p>
        <a:p>
          <a:pPr lvl="0" algn="ctr" defTabSz="889000">
            <a:lnSpc>
              <a:spcPct val="90000"/>
            </a:lnSpc>
            <a:spcBef>
              <a:spcPct val="0"/>
            </a:spcBef>
            <a:spcAft>
              <a:spcPct val="35000"/>
            </a:spcAft>
          </a:pPr>
          <a:r>
            <a:rPr lang="en-US" sz="2000" b="1" i="1" kern="1200" dirty="0" smtClean="0"/>
            <a:t>Uninvolved</a:t>
          </a:r>
          <a:endParaRPr lang="en-US" sz="2000" b="1" i="1" kern="1200" dirty="0"/>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1"/>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Faith &amp; Engagement </a:t>
          </a:r>
          <a:r>
            <a:rPr lang="mr-IN" sz="2000" b="1" kern="1200" dirty="0" smtClean="0"/>
            <a:t>–</a:t>
          </a:r>
          <a:r>
            <a:rPr lang="en-US" sz="2000" b="1" kern="1200" dirty="0" smtClean="0"/>
            <a:t> one among many priorities </a:t>
          </a:r>
        </a:p>
        <a:p>
          <a:pPr lvl="0" algn="ctr" defTabSz="889000">
            <a:lnSpc>
              <a:spcPct val="90000"/>
            </a:lnSpc>
            <a:spcBef>
              <a:spcPct val="0"/>
            </a:spcBef>
            <a:spcAft>
              <a:spcPct val="35000"/>
            </a:spcAft>
          </a:pPr>
          <a:r>
            <a:rPr lang="en-US" sz="2000" b="1" i="1" kern="1200" dirty="0" smtClean="0"/>
            <a:t>Occasionals</a:t>
          </a:r>
          <a:endParaRPr lang="en-US" sz="2000" b="1" kern="1200" dirty="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8"/>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6"/>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Faith &amp; Engagement at the Center of Life</a:t>
          </a:r>
          <a:br>
            <a:rPr lang="en-US" sz="2000" b="1" kern="1200" dirty="0" smtClean="0"/>
          </a:br>
          <a:endParaRPr lang="en-US" sz="2000" b="1" kern="1200" dirty="0" smtClean="0"/>
        </a:p>
        <a:p>
          <a:pPr lvl="0" algn="ctr" defTabSz="889000">
            <a:lnSpc>
              <a:spcPct val="90000"/>
            </a:lnSpc>
            <a:spcBef>
              <a:spcPct val="0"/>
            </a:spcBef>
            <a:spcAft>
              <a:spcPct val="35000"/>
            </a:spcAft>
          </a:pPr>
          <a:r>
            <a:rPr lang="en-US" sz="2000" b="1" i="1" kern="1200" dirty="0" smtClean="0"/>
            <a:t>Actives</a:t>
          </a:r>
          <a:endParaRPr lang="en-US" sz="2000" b="1" i="1" kern="1200" dirty="0"/>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7"/>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1807" y="0"/>
          <a:ext cx="2811901" cy="5333999"/>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Reject Religion (26%)</a:t>
          </a:r>
          <a:br>
            <a:rPr lang="en-US" sz="2400" b="1" kern="1200" dirty="0" smtClean="0"/>
          </a:br>
          <a:r>
            <a:rPr lang="en-US" sz="2400" b="1" kern="1200" dirty="0" smtClean="0"/>
            <a:t>No-Religious</a:t>
          </a:r>
          <a:br>
            <a:rPr lang="en-US" sz="2400" b="1" kern="1200" dirty="0" smtClean="0"/>
          </a:br>
          <a:r>
            <a:rPr lang="en-US" sz="2400" b="1" i="1" kern="1200" dirty="0" smtClean="0"/>
            <a:t>seldom or never participate, yet 50% identify with a religious tradition</a:t>
          </a:r>
        </a:p>
      </dsp:txBody>
      <dsp:txXfrm>
        <a:off x="1807" y="2133599"/>
        <a:ext cx="2811901" cy="2133599"/>
      </dsp:txXfrm>
    </dsp:sp>
    <dsp:sp modelId="{6AAA34CC-E0C9-3B4E-A410-4BE39EA85FB3}">
      <dsp:nvSpPr>
        <dsp:cNvPr id="0" name=""/>
        <dsp:cNvSpPr/>
      </dsp:nvSpPr>
      <dsp:spPr>
        <a:xfrm>
          <a:off x="506414" y="121511"/>
          <a:ext cx="1776221" cy="1776221"/>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898065" y="0"/>
          <a:ext cx="2811901" cy="5333999"/>
        </a:xfrm>
        <a:prstGeom prst="roundRect">
          <a:avLst>
            <a:gd name="adj" fmla="val 10000"/>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i="0" kern="1200" dirty="0" smtClean="0"/>
            <a:t>Middle (45%)</a:t>
          </a:r>
          <a:br>
            <a:rPr lang="en-US" sz="2400" b="1" i="0" kern="1200" dirty="0" smtClean="0"/>
          </a:br>
          <a:r>
            <a:rPr lang="en-US" sz="2400" b="1" i="0" kern="1200" dirty="0" smtClean="0"/>
            <a:t>Low-Religious</a:t>
          </a:r>
          <a:br>
            <a:rPr lang="en-US" sz="2400" b="1" i="0" kern="1200" dirty="0" smtClean="0"/>
          </a:br>
          <a:r>
            <a:rPr lang="en-US" sz="2400" b="1" i="1" kern="1200" dirty="0" smtClean="0"/>
            <a:t>infrequent participation, but identify with a religion, open to involvement</a:t>
          </a:r>
          <a:endParaRPr lang="en-US" sz="2400" b="1" i="1" kern="1200" dirty="0"/>
        </a:p>
      </dsp:txBody>
      <dsp:txXfrm>
        <a:off x="2898065" y="2133599"/>
        <a:ext cx="2811901" cy="2133599"/>
      </dsp:txXfrm>
    </dsp:sp>
    <dsp:sp modelId="{5D132B27-0C7F-BF41-AD1C-422B949A81CA}">
      <dsp:nvSpPr>
        <dsp:cNvPr id="0" name=""/>
        <dsp:cNvSpPr/>
      </dsp:nvSpPr>
      <dsp:spPr>
        <a:xfrm>
          <a:off x="3415905" y="108261"/>
          <a:ext cx="1776221" cy="1776221"/>
        </a:xfrm>
        <a:prstGeom prst="ellipse">
          <a:avLst/>
        </a:prstGeom>
        <a:solidFill>
          <a:schemeClr val="accent3">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5794323" y="0"/>
          <a:ext cx="2811901" cy="5333999"/>
        </a:xfrm>
        <a:prstGeom prst="roundRect">
          <a:avLst>
            <a:gd name="adj" fmla="val 10000"/>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Embrace Religion</a:t>
          </a:r>
          <a:br>
            <a:rPr lang="en-US" sz="2400" b="1" kern="1200" dirty="0" smtClean="0"/>
          </a:br>
          <a:r>
            <a:rPr lang="en-US" sz="2400" b="1" kern="1200" dirty="0" smtClean="0"/>
            <a:t>(30%)</a:t>
          </a:r>
          <a:br>
            <a:rPr lang="en-US" sz="2400" b="1" kern="1200" dirty="0" smtClean="0"/>
          </a:br>
          <a:r>
            <a:rPr lang="en-US" sz="2400" b="1" i="0" kern="1200" dirty="0" smtClean="0"/>
            <a:t>Pro-religious</a:t>
          </a:r>
          <a:br>
            <a:rPr lang="en-US" sz="2400" b="1" i="0" kern="1200" dirty="0" smtClean="0"/>
          </a:br>
          <a:r>
            <a:rPr lang="en-US" sz="2400" b="1" i="1" kern="1200" dirty="0" smtClean="0"/>
            <a:t>involved, pray, read the Bible, feel  God cares about them, feel God’s presence</a:t>
          </a:r>
          <a:endParaRPr lang="en-US" sz="2400" b="1" i="1" kern="1200" dirty="0"/>
        </a:p>
      </dsp:txBody>
      <dsp:txXfrm>
        <a:off x="5794323" y="2133599"/>
        <a:ext cx="2811901" cy="2133599"/>
      </dsp:txXfrm>
    </dsp:sp>
    <dsp:sp modelId="{90509C2F-8184-1741-B9CC-556AD29243D9}">
      <dsp:nvSpPr>
        <dsp:cNvPr id="0" name=""/>
        <dsp:cNvSpPr/>
      </dsp:nvSpPr>
      <dsp:spPr>
        <a:xfrm>
          <a:off x="6285697" y="121511"/>
          <a:ext cx="1776221" cy="1776221"/>
        </a:xfrm>
        <a:prstGeom prst="ellipse">
          <a:avLst/>
        </a:prstGeom>
        <a:solidFill>
          <a:schemeClr val="accent4">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4533899"/>
          <a:ext cx="7919389" cy="800099"/>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C2432-19E4-C446-A048-5E7134837109}">
      <dsp:nvSpPr>
        <dsp:cNvPr id="0" name=""/>
        <dsp:cNvSpPr/>
      </dsp:nvSpPr>
      <dsp:spPr>
        <a:xfrm>
          <a:off x="1680313" y="528423"/>
          <a:ext cx="3456883" cy="3456883"/>
        </a:xfrm>
        <a:prstGeom prst="blockArc">
          <a:avLst>
            <a:gd name="adj1" fmla="val 10800000"/>
            <a:gd name="adj2" fmla="val 16200000"/>
            <a:gd name="adj3" fmla="val 4640"/>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CF02EED-299B-2144-97F5-854042D36A9E}">
      <dsp:nvSpPr>
        <dsp:cNvPr id="0" name=""/>
        <dsp:cNvSpPr/>
      </dsp:nvSpPr>
      <dsp:spPr>
        <a:xfrm>
          <a:off x="1680313" y="528423"/>
          <a:ext cx="3456883" cy="3456883"/>
        </a:xfrm>
        <a:prstGeom prst="blockArc">
          <a:avLst>
            <a:gd name="adj1" fmla="val 5400000"/>
            <a:gd name="adj2" fmla="val 10800000"/>
            <a:gd name="adj3" fmla="val 4640"/>
          </a:avLst>
        </a:prstGeom>
        <a:gradFill rotWithShape="0">
          <a:gsLst>
            <a:gs pos="0">
              <a:schemeClr val="accent2">
                <a:hueOff val="8174251"/>
                <a:satOff val="-7646"/>
                <a:lumOff val="8367"/>
                <a:alphaOff val="0"/>
                <a:shade val="70000"/>
                <a:satMod val="150000"/>
              </a:schemeClr>
            </a:gs>
            <a:gs pos="34000">
              <a:schemeClr val="accent2">
                <a:hueOff val="8174251"/>
                <a:satOff val="-7646"/>
                <a:lumOff val="8367"/>
                <a:alphaOff val="0"/>
                <a:shade val="70000"/>
                <a:satMod val="140000"/>
              </a:schemeClr>
            </a:gs>
            <a:gs pos="70000">
              <a:schemeClr val="accent2">
                <a:hueOff val="8174251"/>
                <a:satOff val="-7646"/>
                <a:lumOff val="8367"/>
                <a:alphaOff val="0"/>
                <a:tint val="100000"/>
                <a:shade val="90000"/>
                <a:satMod val="140000"/>
              </a:schemeClr>
            </a:gs>
            <a:gs pos="100000">
              <a:schemeClr val="accent2">
                <a:hueOff val="8174251"/>
                <a:satOff val="-7646"/>
                <a:lumOff val="83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418B18D-1745-6442-BC7F-616C10F0807B}">
      <dsp:nvSpPr>
        <dsp:cNvPr id="0" name=""/>
        <dsp:cNvSpPr/>
      </dsp:nvSpPr>
      <dsp:spPr>
        <a:xfrm>
          <a:off x="1680313" y="528423"/>
          <a:ext cx="3456883" cy="3456883"/>
        </a:xfrm>
        <a:prstGeom prst="blockArc">
          <a:avLst>
            <a:gd name="adj1" fmla="val 0"/>
            <a:gd name="adj2" fmla="val 5400000"/>
            <a:gd name="adj3" fmla="val 4640"/>
          </a:avLst>
        </a:prstGeom>
        <a:gradFill rotWithShape="0">
          <a:gsLst>
            <a:gs pos="0">
              <a:schemeClr val="accent2">
                <a:hueOff val="4087126"/>
                <a:satOff val="-3823"/>
                <a:lumOff val="4184"/>
                <a:alphaOff val="0"/>
                <a:shade val="70000"/>
                <a:satMod val="150000"/>
              </a:schemeClr>
            </a:gs>
            <a:gs pos="34000">
              <a:schemeClr val="accent2">
                <a:hueOff val="4087126"/>
                <a:satOff val="-3823"/>
                <a:lumOff val="4184"/>
                <a:alphaOff val="0"/>
                <a:shade val="70000"/>
                <a:satMod val="140000"/>
              </a:schemeClr>
            </a:gs>
            <a:gs pos="70000">
              <a:schemeClr val="accent2">
                <a:hueOff val="4087126"/>
                <a:satOff val="-3823"/>
                <a:lumOff val="4184"/>
                <a:alphaOff val="0"/>
                <a:tint val="100000"/>
                <a:shade val="90000"/>
                <a:satMod val="140000"/>
              </a:schemeClr>
            </a:gs>
            <a:gs pos="100000">
              <a:schemeClr val="accent2">
                <a:hueOff val="4087126"/>
                <a:satOff val="-3823"/>
                <a:lumOff val="418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BEA4424-6324-C94C-8C6A-4427DDB2F2E4}">
      <dsp:nvSpPr>
        <dsp:cNvPr id="0" name=""/>
        <dsp:cNvSpPr/>
      </dsp:nvSpPr>
      <dsp:spPr>
        <a:xfrm>
          <a:off x="1680313" y="528423"/>
          <a:ext cx="3456883" cy="3456883"/>
        </a:xfrm>
        <a:prstGeom prst="blockArc">
          <a:avLst>
            <a:gd name="adj1" fmla="val 16200000"/>
            <a:gd name="adj2" fmla="val 0"/>
            <a:gd name="adj3" fmla="val 464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D603BE3-EEDA-1748-B25D-5EECCE7949BF}">
      <dsp:nvSpPr>
        <dsp:cNvPr id="0" name=""/>
        <dsp:cNvSpPr/>
      </dsp:nvSpPr>
      <dsp:spPr>
        <a:xfrm>
          <a:off x="2613160" y="1461271"/>
          <a:ext cx="1591189" cy="1591189"/>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t>Faith Forming Ecology</a:t>
          </a:r>
          <a:endParaRPr lang="en-US" sz="2500" kern="1200" dirty="0"/>
        </a:p>
      </dsp:txBody>
      <dsp:txXfrm>
        <a:off x="2846184" y="1694295"/>
        <a:ext cx="1125141" cy="1125141"/>
      </dsp:txXfrm>
    </dsp:sp>
    <dsp:sp modelId="{B845428E-4566-554A-A7C6-2F7A9DD730A6}">
      <dsp:nvSpPr>
        <dsp:cNvPr id="0" name=""/>
        <dsp:cNvSpPr/>
      </dsp:nvSpPr>
      <dsp:spPr>
        <a:xfrm>
          <a:off x="2758165" y="-93089"/>
          <a:ext cx="1301179" cy="1323221"/>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Inter-genera-tional</a:t>
          </a:r>
          <a:endParaRPr lang="en-US" sz="1800" kern="1200" dirty="0"/>
        </a:p>
      </dsp:txBody>
      <dsp:txXfrm>
        <a:off x="2948718" y="100692"/>
        <a:ext cx="920073" cy="935659"/>
      </dsp:txXfrm>
    </dsp:sp>
    <dsp:sp modelId="{C53737FC-E5B0-B14B-9012-ACE324BE134E}">
      <dsp:nvSpPr>
        <dsp:cNvPr id="0" name=""/>
        <dsp:cNvSpPr/>
      </dsp:nvSpPr>
      <dsp:spPr>
        <a:xfrm>
          <a:off x="4408617" y="1609077"/>
          <a:ext cx="1376964" cy="1295576"/>
        </a:xfrm>
        <a:prstGeom prst="ellipse">
          <a:avLst/>
        </a:prstGeom>
        <a:gradFill rotWithShape="0">
          <a:gsLst>
            <a:gs pos="0">
              <a:schemeClr val="accent2">
                <a:hueOff val="4087126"/>
                <a:satOff val="-3823"/>
                <a:lumOff val="4184"/>
                <a:alphaOff val="0"/>
                <a:shade val="70000"/>
                <a:satMod val="150000"/>
              </a:schemeClr>
            </a:gs>
            <a:gs pos="34000">
              <a:schemeClr val="accent2">
                <a:hueOff val="4087126"/>
                <a:satOff val="-3823"/>
                <a:lumOff val="4184"/>
                <a:alphaOff val="0"/>
                <a:shade val="70000"/>
                <a:satMod val="140000"/>
              </a:schemeClr>
            </a:gs>
            <a:gs pos="70000">
              <a:schemeClr val="accent2">
                <a:hueOff val="4087126"/>
                <a:satOff val="-3823"/>
                <a:lumOff val="4184"/>
                <a:alphaOff val="0"/>
                <a:tint val="100000"/>
                <a:shade val="90000"/>
                <a:satMod val="140000"/>
              </a:schemeClr>
            </a:gs>
            <a:gs pos="100000">
              <a:schemeClr val="accent2">
                <a:hueOff val="4087126"/>
                <a:satOff val="-3823"/>
                <a:lumOff val="418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Family</a:t>
          </a:r>
          <a:endParaRPr lang="en-US" sz="1800" kern="1200" dirty="0"/>
        </a:p>
      </dsp:txBody>
      <dsp:txXfrm>
        <a:off x="4610269" y="1798810"/>
        <a:ext cx="973660" cy="916110"/>
      </dsp:txXfrm>
    </dsp:sp>
    <dsp:sp modelId="{A3EA3BE2-84DA-EC44-B91C-44EAAE549242}">
      <dsp:nvSpPr>
        <dsp:cNvPr id="0" name=""/>
        <dsp:cNvSpPr/>
      </dsp:nvSpPr>
      <dsp:spPr>
        <a:xfrm>
          <a:off x="2714224" y="3305502"/>
          <a:ext cx="1389060" cy="1279414"/>
        </a:xfrm>
        <a:prstGeom prst="ellipse">
          <a:avLst/>
        </a:prstGeom>
        <a:gradFill rotWithShape="0">
          <a:gsLst>
            <a:gs pos="0">
              <a:schemeClr val="accent2">
                <a:hueOff val="8174251"/>
                <a:satOff val="-7646"/>
                <a:lumOff val="8367"/>
                <a:alphaOff val="0"/>
                <a:shade val="70000"/>
                <a:satMod val="150000"/>
              </a:schemeClr>
            </a:gs>
            <a:gs pos="34000">
              <a:schemeClr val="accent2">
                <a:hueOff val="8174251"/>
                <a:satOff val="-7646"/>
                <a:lumOff val="8367"/>
                <a:alphaOff val="0"/>
                <a:shade val="70000"/>
                <a:satMod val="140000"/>
              </a:schemeClr>
            </a:gs>
            <a:gs pos="70000">
              <a:schemeClr val="accent2">
                <a:hueOff val="8174251"/>
                <a:satOff val="-7646"/>
                <a:lumOff val="8367"/>
                <a:alphaOff val="0"/>
                <a:tint val="100000"/>
                <a:shade val="90000"/>
                <a:satMod val="140000"/>
              </a:schemeClr>
            </a:gs>
            <a:gs pos="100000">
              <a:schemeClr val="accent2">
                <a:hueOff val="8174251"/>
                <a:satOff val="-7646"/>
                <a:lumOff val="83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Life Cycle</a:t>
          </a:r>
          <a:endParaRPr lang="en-US" sz="1800" kern="1200" dirty="0"/>
        </a:p>
      </dsp:txBody>
      <dsp:txXfrm>
        <a:off x="2917647" y="3492868"/>
        <a:ext cx="982214" cy="904682"/>
      </dsp:txXfrm>
    </dsp:sp>
    <dsp:sp modelId="{8B2AD8E2-CCBE-8B49-9BD3-ACEB7580E9F6}">
      <dsp:nvSpPr>
        <dsp:cNvPr id="0" name=""/>
        <dsp:cNvSpPr/>
      </dsp:nvSpPr>
      <dsp:spPr>
        <a:xfrm>
          <a:off x="1046191" y="1589958"/>
          <a:ext cx="1348439" cy="1333814"/>
        </a:xfrm>
        <a:prstGeom prst="ellipse">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Missional </a:t>
          </a:r>
          <a:endParaRPr lang="en-US" sz="1800" kern="1200" dirty="0"/>
        </a:p>
      </dsp:txBody>
      <dsp:txXfrm>
        <a:off x="1243665" y="1785291"/>
        <a:ext cx="953491" cy="9431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EBE2E-E253-BA4C-BC68-7618FE098CC5}">
      <dsp:nvSpPr>
        <dsp:cNvPr id="0" name=""/>
        <dsp:cNvSpPr/>
      </dsp:nvSpPr>
      <dsp:spPr>
        <a:xfrm>
          <a:off x="0" y="1093426"/>
          <a:ext cx="8411633" cy="1457901"/>
        </a:xfrm>
        <a:prstGeom prst="notchedRightArrow">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7C9388B-123A-BC4C-A7D6-CAA2C89C4F06}">
      <dsp:nvSpPr>
        <dsp:cNvPr id="0" name=""/>
        <dsp:cNvSpPr/>
      </dsp:nvSpPr>
      <dsp:spPr>
        <a:xfrm>
          <a:off x="2079" y="0"/>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r>
            <a:rPr lang="en-US" sz="2100" kern="1200" dirty="0" smtClean="0"/>
            <a:t> </a:t>
          </a:r>
        </a:p>
        <a:p>
          <a:pPr lvl="0" algn="ctr" defTabSz="933450">
            <a:lnSpc>
              <a:spcPct val="90000"/>
            </a:lnSpc>
            <a:spcBef>
              <a:spcPct val="0"/>
            </a:spcBef>
            <a:spcAft>
              <a:spcPct val="35000"/>
            </a:spcAft>
          </a:pPr>
          <a:r>
            <a:rPr lang="en-US" sz="2100" kern="1200" dirty="0" smtClean="0"/>
            <a:t>Children</a:t>
          </a:r>
          <a:endParaRPr lang="en-US" sz="2100" kern="1200" dirty="0"/>
        </a:p>
      </dsp:txBody>
      <dsp:txXfrm>
        <a:off x="2079" y="0"/>
        <a:ext cx="1210609" cy="1457901"/>
      </dsp:txXfrm>
    </dsp:sp>
    <dsp:sp modelId="{7392B55B-855D-714F-A561-A8237E035008}">
      <dsp:nvSpPr>
        <dsp:cNvPr id="0" name=""/>
        <dsp:cNvSpPr/>
      </dsp:nvSpPr>
      <dsp:spPr>
        <a:xfrm>
          <a:off x="425146" y="1640139"/>
          <a:ext cx="364475" cy="364475"/>
        </a:xfrm>
        <a:prstGeom prst="ellipse">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C96649E-6A82-D441-A4DC-B2FBCA367112}">
      <dsp:nvSpPr>
        <dsp:cNvPr id="0" name=""/>
        <dsp:cNvSpPr/>
      </dsp:nvSpPr>
      <dsp:spPr>
        <a:xfrm>
          <a:off x="1273219" y="2186852"/>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Youth</a:t>
          </a:r>
          <a:endParaRPr lang="en-US" sz="2100" kern="1200" dirty="0"/>
        </a:p>
      </dsp:txBody>
      <dsp:txXfrm>
        <a:off x="1273219" y="2186852"/>
        <a:ext cx="1210609" cy="1457901"/>
      </dsp:txXfrm>
    </dsp:sp>
    <dsp:sp modelId="{8A93425F-D1E9-A744-A436-64DEB48C1A54}">
      <dsp:nvSpPr>
        <dsp:cNvPr id="0" name=""/>
        <dsp:cNvSpPr/>
      </dsp:nvSpPr>
      <dsp:spPr>
        <a:xfrm>
          <a:off x="1696286" y="1640139"/>
          <a:ext cx="364475" cy="364475"/>
        </a:xfrm>
        <a:prstGeom prst="ellipse">
          <a:avLst/>
        </a:prstGeom>
        <a:gradFill rotWithShape="0">
          <a:gsLst>
            <a:gs pos="0">
              <a:schemeClr val="accent3">
                <a:hueOff val="-3806403"/>
                <a:satOff val="18"/>
                <a:lumOff val="2117"/>
                <a:alphaOff val="0"/>
                <a:shade val="70000"/>
                <a:satMod val="150000"/>
              </a:schemeClr>
            </a:gs>
            <a:gs pos="34000">
              <a:schemeClr val="accent3">
                <a:hueOff val="-3806403"/>
                <a:satOff val="18"/>
                <a:lumOff val="2117"/>
                <a:alphaOff val="0"/>
                <a:shade val="70000"/>
                <a:satMod val="140000"/>
              </a:schemeClr>
            </a:gs>
            <a:gs pos="70000">
              <a:schemeClr val="accent3">
                <a:hueOff val="-3806403"/>
                <a:satOff val="18"/>
                <a:lumOff val="2117"/>
                <a:alphaOff val="0"/>
                <a:tint val="100000"/>
                <a:shade val="90000"/>
                <a:satMod val="140000"/>
              </a:schemeClr>
            </a:gs>
            <a:gs pos="100000">
              <a:schemeClr val="accent3">
                <a:hueOff val="-3806403"/>
                <a:satOff val="18"/>
                <a:lumOff val="211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88B67CA-8F64-4C4F-B2DA-CCB14F478712}">
      <dsp:nvSpPr>
        <dsp:cNvPr id="0" name=""/>
        <dsp:cNvSpPr/>
      </dsp:nvSpPr>
      <dsp:spPr>
        <a:xfrm>
          <a:off x="2544359" y="0"/>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r>
            <a:rPr lang="en-US" sz="2100" kern="1200" dirty="0" smtClean="0"/>
            <a:t>Young Adults</a:t>
          </a:r>
          <a:endParaRPr lang="en-US" sz="2100" kern="1200" dirty="0"/>
        </a:p>
      </dsp:txBody>
      <dsp:txXfrm>
        <a:off x="2544359" y="0"/>
        <a:ext cx="1210609" cy="1457901"/>
      </dsp:txXfrm>
    </dsp:sp>
    <dsp:sp modelId="{14E0FCD9-26D4-564F-AD99-42BCA1EB2171}">
      <dsp:nvSpPr>
        <dsp:cNvPr id="0" name=""/>
        <dsp:cNvSpPr/>
      </dsp:nvSpPr>
      <dsp:spPr>
        <a:xfrm>
          <a:off x="2967427" y="1640139"/>
          <a:ext cx="364475" cy="364475"/>
        </a:xfrm>
        <a:prstGeom prst="ellipse">
          <a:avLst/>
        </a:prstGeom>
        <a:gradFill rotWithShape="0">
          <a:gsLst>
            <a:gs pos="0">
              <a:schemeClr val="accent3">
                <a:hueOff val="-7612806"/>
                <a:satOff val="36"/>
                <a:lumOff val="4234"/>
                <a:alphaOff val="0"/>
                <a:shade val="70000"/>
                <a:satMod val="150000"/>
              </a:schemeClr>
            </a:gs>
            <a:gs pos="34000">
              <a:schemeClr val="accent3">
                <a:hueOff val="-7612806"/>
                <a:satOff val="36"/>
                <a:lumOff val="4234"/>
                <a:alphaOff val="0"/>
                <a:shade val="70000"/>
                <a:satMod val="140000"/>
              </a:schemeClr>
            </a:gs>
            <a:gs pos="70000">
              <a:schemeClr val="accent3">
                <a:hueOff val="-7612806"/>
                <a:satOff val="36"/>
                <a:lumOff val="4234"/>
                <a:alphaOff val="0"/>
                <a:tint val="100000"/>
                <a:shade val="90000"/>
                <a:satMod val="140000"/>
              </a:schemeClr>
            </a:gs>
            <a:gs pos="100000">
              <a:schemeClr val="accent3">
                <a:hueOff val="-7612806"/>
                <a:satOff val="36"/>
                <a:lumOff val="423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117C167-D7B5-8942-8FF4-1E49C33F0542}">
      <dsp:nvSpPr>
        <dsp:cNvPr id="0" name=""/>
        <dsp:cNvSpPr/>
      </dsp:nvSpPr>
      <dsp:spPr>
        <a:xfrm>
          <a:off x="3815500" y="2186852"/>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Midlife Adults</a:t>
          </a:r>
          <a:endParaRPr lang="en-US" sz="2100" kern="1200" dirty="0"/>
        </a:p>
      </dsp:txBody>
      <dsp:txXfrm>
        <a:off x="3815500" y="2186852"/>
        <a:ext cx="1210609" cy="1457901"/>
      </dsp:txXfrm>
    </dsp:sp>
    <dsp:sp modelId="{2071BD06-928E-CA42-A99B-7E05E101C94F}">
      <dsp:nvSpPr>
        <dsp:cNvPr id="0" name=""/>
        <dsp:cNvSpPr/>
      </dsp:nvSpPr>
      <dsp:spPr>
        <a:xfrm>
          <a:off x="4238567" y="1640139"/>
          <a:ext cx="364475" cy="364475"/>
        </a:xfrm>
        <a:prstGeom prst="ellipse">
          <a:avLst/>
        </a:prstGeom>
        <a:gradFill rotWithShape="0">
          <a:gsLst>
            <a:gs pos="0">
              <a:schemeClr val="accent3">
                <a:hueOff val="-11419210"/>
                <a:satOff val="54"/>
                <a:lumOff val="6351"/>
                <a:alphaOff val="0"/>
                <a:shade val="70000"/>
                <a:satMod val="150000"/>
              </a:schemeClr>
            </a:gs>
            <a:gs pos="34000">
              <a:schemeClr val="accent3">
                <a:hueOff val="-11419210"/>
                <a:satOff val="54"/>
                <a:lumOff val="6351"/>
                <a:alphaOff val="0"/>
                <a:shade val="70000"/>
                <a:satMod val="140000"/>
              </a:schemeClr>
            </a:gs>
            <a:gs pos="70000">
              <a:schemeClr val="accent3">
                <a:hueOff val="-11419210"/>
                <a:satOff val="54"/>
                <a:lumOff val="6351"/>
                <a:alphaOff val="0"/>
                <a:tint val="100000"/>
                <a:shade val="90000"/>
                <a:satMod val="140000"/>
              </a:schemeClr>
            </a:gs>
            <a:gs pos="100000">
              <a:schemeClr val="accent3">
                <a:hueOff val="-11419210"/>
                <a:satOff val="54"/>
                <a:lumOff val="63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2D48FA6-164B-D84F-8112-14137A79BDB3}">
      <dsp:nvSpPr>
        <dsp:cNvPr id="0" name=""/>
        <dsp:cNvSpPr/>
      </dsp:nvSpPr>
      <dsp:spPr>
        <a:xfrm>
          <a:off x="5086640" y="0"/>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lvl="0" algn="ctr" defTabSz="933450">
            <a:lnSpc>
              <a:spcPct val="90000"/>
            </a:lnSpc>
            <a:spcBef>
              <a:spcPct val="0"/>
            </a:spcBef>
            <a:spcAft>
              <a:spcPct val="35000"/>
            </a:spcAft>
          </a:pPr>
          <a:r>
            <a:rPr lang="en-US" sz="2100" kern="1200" dirty="0" smtClean="0"/>
            <a:t>Mature Adults</a:t>
          </a:r>
          <a:endParaRPr lang="en-US" sz="2100" kern="1200" dirty="0"/>
        </a:p>
      </dsp:txBody>
      <dsp:txXfrm>
        <a:off x="5086640" y="0"/>
        <a:ext cx="1210609" cy="1457901"/>
      </dsp:txXfrm>
    </dsp:sp>
    <dsp:sp modelId="{7915BAAC-72E6-8F48-B36F-BDDB337628E7}">
      <dsp:nvSpPr>
        <dsp:cNvPr id="0" name=""/>
        <dsp:cNvSpPr/>
      </dsp:nvSpPr>
      <dsp:spPr>
        <a:xfrm>
          <a:off x="5509707" y="1640139"/>
          <a:ext cx="364475" cy="364475"/>
        </a:xfrm>
        <a:prstGeom prst="ellipse">
          <a:avLst/>
        </a:prstGeom>
        <a:gradFill rotWithShape="0">
          <a:gsLst>
            <a:gs pos="0">
              <a:schemeClr val="accent3">
                <a:hueOff val="-15225612"/>
                <a:satOff val="72"/>
                <a:lumOff val="8468"/>
                <a:alphaOff val="0"/>
                <a:shade val="70000"/>
                <a:satMod val="150000"/>
              </a:schemeClr>
            </a:gs>
            <a:gs pos="34000">
              <a:schemeClr val="accent3">
                <a:hueOff val="-15225612"/>
                <a:satOff val="72"/>
                <a:lumOff val="8468"/>
                <a:alphaOff val="0"/>
                <a:shade val="70000"/>
                <a:satMod val="140000"/>
              </a:schemeClr>
            </a:gs>
            <a:gs pos="70000">
              <a:schemeClr val="accent3">
                <a:hueOff val="-15225612"/>
                <a:satOff val="72"/>
                <a:lumOff val="8468"/>
                <a:alphaOff val="0"/>
                <a:tint val="100000"/>
                <a:shade val="90000"/>
                <a:satMod val="140000"/>
              </a:schemeClr>
            </a:gs>
            <a:gs pos="100000">
              <a:schemeClr val="accent3">
                <a:hueOff val="-15225612"/>
                <a:satOff val="72"/>
                <a:lumOff val="846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A1CF48F-7B44-A044-965B-CA46B9EA0AFF}">
      <dsp:nvSpPr>
        <dsp:cNvPr id="0" name=""/>
        <dsp:cNvSpPr/>
      </dsp:nvSpPr>
      <dsp:spPr>
        <a:xfrm>
          <a:off x="6357780" y="2186852"/>
          <a:ext cx="1210609" cy="1457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n-US" sz="2100" kern="1200" dirty="0" smtClean="0"/>
            <a:t>Older Adults</a:t>
          </a:r>
          <a:endParaRPr lang="en-US" sz="2100" kern="1200" dirty="0"/>
        </a:p>
      </dsp:txBody>
      <dsp:txXfrm>
        <a:off x="6357780" y="2186852"/>
        <a:ext cx="1210609" cy="1457901"/>
      </dsp:txXfrm>
    </dsp:sp>
    <dsp:sp modelId="{45364F4E-35FC-7C47-98AB-79C5BEDCBB09}">
      <dsp:nvSpPr>
        <dsp:cNvPr id="0" name=""/>
        <dsp:cNvSpPr/>
      </dsp:nvSpPr>
      <dsp:spPr>
        <a:xfrm>
          <a:off x="6780847" y="1640139"/>
          <a:ext cx="364475" cy="364475"/>
        </a:xfrm>
        <a:prstGeom prst="ellipse">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549E1-6EBA-5045-9B38-E045E5AD2B0B}">
      <dsp:nvSpPr>
        <dsp:cNvPr id="0" name=""/>
        <dsp:cNvSpPr/>
      </dsp:nvSpPr>
      <dsp:spPr>
        <a:xfrm>
          <a:off x="2567603" y="2605243"/>
          <a:ext cx="1779441" cy="1779441"/>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Maturing in Faith</a:t>
          </a:r>
          <a:endParaRPr lang="en-US" sz="2500" kern="1200" dirty="0"/>
        </a:p>
      </dsp:txBody>
      <dsp:txXfrm>
        <a:off x="2828196" y="2865836"/>
        <a:ext cx="1258255" cy="1258255"/>
      </dsp:txXfrm>
    </dsp:sp>
    <dsp:sp modelId="{E6566619-4D13-1E42-94E6-96EDE0C83F68}">
      <dsp:nvSpPr>
        <dsp:cNvPr id="0" name=""/>
        <dsp:cNvSpPr/>
      </dsp:nvSpPr>
      <dsp:spPr>
        <a:xfrm rot="10800000">
          <a:off x="845764" y="3241394"/>
          <a:ext cx="1627138" cy="507140"/>
        </a:xfrm>
        <a:prstGeom prst="lef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6381FE7-D6D3-B542-B7F2-135478A01FF3}">
      <dsp:nvSpPr>
        <dsp:cNvPr id="0" name=""/>
        <dsp:cNvSpPr/>
      </dsp:nvSpPr>
      <dsp:spPr>
        <a:xfrm>
          <a:off x="529" y="2818776"/>
          <a:ext cx="1690469" cy="1352375"/>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40139" y="2858386"/>
        <a:ext cx="1611249" cy="1273155"/>
      </dsp:txXfrm>
    </dsp:sp>
    <dsp:sp modelId="{B781E791-1B2F-1F4E-8587-1192F81D2CE2}">
      <dsp:nvSpPr>
        <dsp:cNvPr id="0" name=""/>
        <dsp:cNvSpPr/>
      </dsp:nvSpPr>
      <dsp:spPr>
        <a:xfrm rot="13500000">
          <a:off x="1372383" y="1970022"/>
          <a:ext cx="1627138" cy="507140"/>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4C53DAB-C3B2-9548-BEC5-6F9BCF4F202E}">
      <dsp:nvSpPr>
        <dsp:cNvPr id="0" name=""/>
        <dsp:cNvSpPr/>
      </dsp:nvSpPr>
      <dsp:spPr>
        <a:xfrm>
          <a:off x="765437" y="972124"/>
          <a:ext cx="1690469" cy="1352375"/>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805047" y="1011734"/>
        <a:ext cx="1611249" cy="1273155"/>
      </dsp:txXfrm>
    </dsp:sp>
    <dsp:sp modelId="{5EC9BAB0-C4C7-9D4C-A939-9C8446FCCB70}">
      <dsp:nvSpPr>
        <dsp:cNvPr id="0" name=""/>
        <dsp:cNvSpPr/>
      </dsp:nvSpPr>
      <dsp:spPr>
        <a:xfrm rot="16200000">
          <a:off x="2643755" y="1443403"/>
          <a:ext cx="1627138" cy="507140"/>
        </a:xfrm>
        <a:prstGeom prst="leftArrow">
          <a:avLst>
            <a:gd name="adj1" fmla="val 60000"/>
            <a:gd name="adj2" fmla="val 5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4E44478-DDDF-8042-9F76-4F00490CEEEF}">
      <dsp:nvSpPr>
        <dsp:cNvPr id="0" name=""/>
        <dsp:cNvSpPr/>
      </dsp:nvSpPr>
      <dsp:spPr>
        <a:xfrm>
          <a:off x="2612089" y="207216"/>
          <a:ext cx="1690469" cy="1352375"/>
        </a:xfrm>
        <a:prstGeom prst="roundRect">
          <a:avLst>
            <a:gd name="adj" fmla="val 1000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2651699" y="246826"/>
        <a:ext cx="1611249" cy="1273155"/>
      </dsp:txXfrm>
    </dsp:sp>
    <dsp:sp modelId="{72B7E4D5-20BD-9D49-958E-6AA319CA525E}">
      <dsp:nvSpPr>
        <dsp:cNvPr id="0" name=""/>
        <dsp:cNvSpPr/>
      </dsp:nvSpPr>
      <dsp:spPr>
        <a:xfrm rot="18900000">
          <a:off x="3915127" y="1970022"/>
          <a:ext cx="1627138" cy="507140"/>
        </a:xfrm>
        <a:prstGeom prst="leftArrow">
          <a:avLst>
            <a:gd name="adj1" fmla="val 60000"/>
            <a:gd name="adj2" fmla="val 5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39F402C-B812-5844-B772-4EBEEC5857B9}">
      <dsp:nvSpPr>
        <dsp:cNvPr id="0" name=""/>
        <dsp:cNvSpPr/>
      </dsp:nvSpPr>
      <dsp:spPr>
        <a:xfrm>
          <a:off x="4458741" y="972124"/>
          <a:ext cx="1690469" cy="1352375"/>
        </a:xfrm>
        <a:prstGeom prst="roundRect">
          <a:avLst>
            <a:gd name="adj" fmla="val 1000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4498351" y="1011734"/>
        <a:ext cx="1611249" cy="1273155"/>
      </dsp:txXfrm>
    </dsp:sp>
    <dsp:sp modelId="{F95EBCA6-E203-2E47-AE0C-32712EBF9059}">
      <dsp:nvSpPr>
        <dsp:cNvPr id="0" name=""/>
        <dsp:cNvSpPr/>
      </dsp:nvSpPr>
      <dsp:spPr>
        <a:xfrm>
          <a:off x="4441746" y="3241394"/>
          <a:ext cx="1627138" cy="507140"/>
        </a:xfrm>
        <a:prstGeom prst="leftArrow">
          <a:avLst>
            <a:gd name="adj1" fmla="val 60000"/>
            <a:gd name="adj2" fmla="val 5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E9EA88C-AC17-844C-B1C8-0EC16EE66BF6}">
      <dsp:nvSpPr>
        <dsp:cNvPr id="0" name=""/>
        <dsp:cNvSpPr/>
      </dsp:nvSpPr>
      <dsp:spPr>
        <a:xfrm>
          <a:off x="5223650" y="2818776"/>
          <a:ext cx="1690469" cy="1352375"/>
        </a:xfrm>
        <a:prstGeom prst="roundRect">
          <a:avLst>
            <a:gd name="adj" fmla="val 1000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1333500">
            <a:lnSpc>
              <a:spcPct val="90000"/>
            </a:lnSpc>
            <a:spcBef>
              <a:spcPct val="0"/>
            </a:spcBef>
            <a:spcAft>
              <a:spcPct val="35000"/>
            </a:spcAft>
          </a:pPr>
          <a:r>
            <a:rPr lang="en-US" sz="3000" kern="1200" dirty="0" smtClean="0"/>
            <a:t>Approach</a:t>
          </a:r>
          <a:endParaRPr lang="en-US" sz="3000" kern="1200" dirty="0"/>
        </a:p>
      </dsp:txBody>
      <dsp:txXfrm>
        <a:off x="5263260" y="2858386"/>
        <a:ext cx="1611249" cy="12731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2CC1C-724C-3F43-8491-A09F173279EB}">
      <dsp:nvSpPr>
        <dsp:cNvPr id="0" name=""/>
        <dsp:cNvSpPr/>
      </dsp:nvSpPr>
      <dsp:spPr>
        <a:xfrm>
          <a:off x="421937" y="0"/>
          <a:ext cx="6318924" cy="5138047"/>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Intergenerational</a:t>
          </a:r>
          <a:endParaRPr lang="en-US" sz="2000" b="1" kern="1200" dirty="0"/>
        </a:p>
      </dsp:txBody>
      <dsp:txXfrm>
        <a:off x="2477167" y="256902"/>
        <a:ext cx="2208464" cy="770707"/>
      </dsp:txXfrm>
    </dsp:sp>
    <dsp:sp modelId="{012CF2A5-4F82-5845-958E-ABF4C05B7B8E}">
      <dsp:nvSpPr>
        <dsp:cNvPr id="0" name=""/>
        <dsp:cNvSpPr/>
      </dsp:nvSpPr>
      <dsp:spPr>
        <a:xfrm>
          <a:off x="1211803" y="1284511"/>
          <a:ext cx="4739193" cy="3853535"/>
        </a:xfrm>
        <a:prstGeom prst="ellipse">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7"/>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Family</a:t>
          </a:r>
          <a:endParaRPr lang="en-US" sz="2000" b="1" kern="1200" dirty="0"/>
        </a:p>
      </dsp:txBody>
      <dsp:txXfrm>
        <a:off x="2477167" y="1525357"/>
        <a:ext cx="2208464" cy="722537"/>
      </dsp:txXfrm>
    </dsp:sp>
    <dsp:sp modelId="{7F1A4E94-34FF-674F-93CE-0F7472882676}">
      <dsp:nvSpPr>
        <dsp:cNvPr id="0" name=""/>
        <dsp:cNvSpPr/>
      </dsp:nvSpPr>
      <dsp:spPr>
        <a:xfrm>
          <a:off x="2001668" y="2569023"/>
          <a:ext cx="3159462" cy="2569023"/>
        </a:xfrm>
        <a:prstGeom prst="ellipse">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5"/>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Peers</a:t>
          </a:r>
        </a:p>
        <a:p>
          <a:pPr lvl="0" algn="ctr" defTabSz="889000">
            <a:lnSpc>
              <a:spcPct val="90000"/>
            </a:lnSpc>
            <a:spcBef>
              <a:spcPct val="0"/>
            </a:spcBef>
            <a:spcAft>
              <a:spcPct val="35000"/>
            </a:spcAft>
          </a:pPr>
          <a:r>
            <a:rPr lang="en-US" sz="2000" b="1" kern="1200" dirty="0" smtClean="0"/>
            <a:t>Children &amp; Adolescents</a:t>
          </a:r>
          <a:endParaRPr lang="en-US" sz="2000" b="1" kern="1200" dirty="0"/>
        </a:p>
      </dsp:txBody>
      <dsp:txXfrm>
        <a:off x="2464361" y="3211279"/>
        <a:ext cx="2234077" cy="12845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F26B07-0A8F-9D4A-9104-5455A6D896C5}" type="datetimeFigureOut">
              <a:rPr lang="en-US" smtClean="0"/>
              <a:t>2/26/2021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34C76A-A6E2-104A-B8FC-04919D2FFDD0}" type="slidenum">
              <a:rPr lang="en-US" smtClean="0"/>
              <a:t>‹#›</a:t>
            </a:fld>
            <a:endParaRPr lang="en-US" dirty="0"/>
          </a:p>
        </p:txBody>
      </p:sp>
    </p:spTree>
    <p:extLst>
      <p:ext uri="{BB962C8B-B14F-4D97-AF65-F5344CB8AC3E}">
        <p14:creationId xmlns:p14="http://schemas.microsoft.com/office/powerpoint/2010/main" val="3061599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2461AC-7B63-B54D-B0BD-136166FC78CF}" type="datetimeFigureOut">
              <a:rPr lang="en-US" smtClean="0"/>
              <a:t>2/26/2021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7FEA4-4BC1-7148-AD7A-DB6F912C66B9}" type="slidenum">
              <a:rPr lang="en-US" smtClean="0"/>
              <a:t>‹#›</a:t>
            </a:fld>
            <a:endParaRPr lang="en-US" dirty="0"/>
          </a:p>
        </p:txBody>
      </p:sp>
    </p:spTree>
    <p:extLst>
      <p:ext uri="{BB962C8B-B14F-4D97-AF65-F5344CB8AC3E}">
        <p14:creationId xmlns:p14="http://schemas.microsoft.com/office/powerpoint/2010/main" val="1486370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3FB36D-5F50-3940-9064-8956A91D054B}"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96F0A66-83A5-3E42-8857-9D80B33E2F05}" type="datetimeFigureOut">
              <a:rPr lang="en-US" smtClean="0"/>
              <a:t>2/26/2021</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A3FB36D-5F50-3940-9064-8956A91D054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Century Gothic"/>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gif"/></Relationships>
</file>

<file path=ppt/slides/_rels/slide10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gif"/><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image" Target="../media/image31.gif"/><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0" y="-12700"/>
            <a:ext cx="9144000" cy="4782185"/>
          </a:xfrm>
          <a:prstGeom prst="rect">
            <a:avLst/>
          </a:prstGeom>
        </p:spPr>
      </p:pic>
      <p:sp>
        <p:nvSpPr>
          <p:cNvPr id="2" name="Title 1"/>
          <p:cNvSpPr>
            <a:spLocks noGrp="1"/>
          </p:cNvSpPr>
          <p:nvPr>
            <p:ph type="ctrTitle"/>
          </p:nvPr>
        </p:nvSpPr>
        <p:spPr>
          <a:xfrm>
            <a:off x="2578100" y="4930775"/>
            <a:ext cx="6235700" cy="1419225"/>
          </a:xfrm>
        </p:spPr>
        <p:txBody>
          <a:bodyPr/>
          <a:lstStyle/>
          <a:p>
            <a:pPr algn="ctr"/>
            <a:r>
              <a:rPr lang="en-US" sz="3600" cap="none" dirty="0" smtClean="0">
                <a:solidFill>
                  <a:srgbClr val="FFFFFF"/>
                </a:solidFill>
              </a:rPr>
              <a:t>John Roberto</a:t>
            </a:r>
            <a:br>
              <a:rPr lang="en-US" sz="3600" cap="none" dirty="0" smtClean="0">
                <a:solidFill>
                  <a:srgbClr val="FFFFFF"/>
                </a:solidFill>
              </a:rPr>
            </a:br>
            <a:r>
              <a:rPr lang="en-US" sz="3600" cap="none" dirty="0" smtClean="0">
                <a:solidFill>
                  <a:srgbClr val="FFFFFF"/>
                </a:solidFill>
              </a:rPr>
              <a:t>Vibrant Faith</a:t>
            </a:r>
            <a:endParaRPr lang="en-US" sz="3600" cap="none" dirty="0">
              <a:solidFill>
                <a:srgbClr val="FFFFFF"/>
              </a:solidFill>
            </a:endParaRPr>
          </a:p>
        </p:txBody>
      </p:sp>
      <p:pic>
        <p:nvPicPr>
          <p:cNvPr id="3" name="Picture 2" descr="VFM 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4930775"/>
            <a:ext cx="1828800" cy="1828800"/>
          </a:xfrm>
          <a:prstGeom prst="rect">
            <a:avLst/>
          </a:prstGeom>
        </p:spPr>
      </p:pic>
    </p:spTree>
    <p:extLst>
      <p:ext uri="{BB962C8B-B14F-4D97-AF65-F5344CB8AC3E}">
        <p14:creationId xmlns:p14="http://schemas.microsoft.com/office/powerpoint/2010/main" val="2057123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Generations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8247177"/>
              </p:ext>
            </p:extLst>
          </p:nvPr>
        </p:nvGraphicFramePr>
        <p:xfrm>
          <a:off x="0" y="1776906"/>
          <a:ext cx="4693478"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p:cNvSpPr txBox="1">
            <a:spLocks/>
          </p:cNvSpPr>
          <p:nvPr/>
        </p:nvSpPr>
        <p:spPr>
          <a:xfrm>
            <a:off x="4605130" y="1776906"/>
            <a:ext cx="4145169" cy="4880103"/>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457200" indent="-457200">
              <a:buClr>
                <a:schemeClr val="accent3"/>
              </a:buClr>
            </a:pPr>
            <a:r>
              <a:rPr lang="en-US" sz="2400" dirty="0" smtClean="0">
                <a:solidFill>
                  <a:srgbClr val="FFFFFF"/>
                </a:solidFill>
              </a:rPr>
              <a:t>Relationship to Institutions</a:t>
            </a:r>
          </a:p>
          <a:p>
            <a:pPr marL="457200" indent="-457200">
              <a:buClr>
                <a:schemeClr val="accent3"/>
              </a:buClr>
            </a:pPr>
            <a:r>
              <a:rPr lang="en-US" sz="2400" dirty="0" smtClean="0">
                <a:solidFill>
                  <a:srgbClr val="FFFFFF"/>
                </a:solidFill>
              </a:rPr>
              <a:t>Relationship to Authority</a:t>
            </a:r>
          </a:p>
          <a:p>
            <a:pPr marL="457200" indent="-457200">
              <a:buClr>
                <a:schemeClr val="accent3"/>
              </a:buClr>
            </a:pPr>
            <a:r>
              <a:rPr lang="en-US" sz="2400" dirty="0" smtClean="0">
                <a:solidFill>
                  <a:srgbClr val="FFFFFF"/>
                </a:solidFill>
              </a:rPr>
              <a:t>Family Relationships</a:t>
            </a:r>
          </a:p>
          <a:p>
            <a:pPr marL="457200" indent="-457200">
              <a:buClr>
                <a:schemeClr val="accent3"/>
              </a:buClr>
            </a:pPr>
            <a:r>
              <a:rPr lang="en-US" sz="2400" dirty="0" smtClean="0">
                <a:solidFill>
                  <a:srgbClr val="FFFFFF"/>
                </a:solidFill>
              </a:rPr>
              <a:t>Work-Life Balance</a:t>
            </a:r>
          </a:p>
          <a:p>
            <a:pPr marL="457200" indent="-457200">
              <a:buClr>
                <a:schemeClr val="accent3"/>
              </a:buClr>
            </a:pPr>
            <a:r>
              <a:rPr lang="en-US" sz="2400" dirty="0" smtClean="0">
                <a:solidFill>
                  <a:srgbClr val="FFFFFF"/>
                </a:solidFill>
              </a:rPr>
              <a:t>Communication Style</a:t>
            </a:r>
          </a:p>
          <a:p>
            <a:pPr marL="457200" indent="-457200">
              <a:buClr>
                <a:schemeClr val="accent3"/>
              </a:buClr>
            </a:pPr>
            <a:r>
              <a:rPr lang="en-US" sz="2400" dirty="0" smtClean="0">
                <a:solidFill>
                  <a:srgbClr val="FFFFFF"/>
                </a:solidFill>
              </a:rPr>
              <a:t>Technology Usage</a:t>
            </a:r>
          </a:p>
          <a:p>
            <a:pPr marL="457200" indent="-457200">
              <a:buClr>
                <a:schemeClr val="accent3"/>
              </a:buClr>
            </a:pPr>
            <a:r>
              <a:rPr lang="en-US" sz="2400" dirty="0" smtClean="0">
                <a:solidFill>
                  <a:srgbClr val="FFFFFF"/>
                </a:solidFill>
              </a:rPr>
              <a:t>Learning Style</a:t>
            </a:r>
          </a:p>
          <a:p>
            <a:pPr marL="457200" indent="-457200">
              <a:buClr>
                <a:schemeClr val="accent3"/>
              </a:buClr>
            </a:pPr>
            <a:r>
              <a:rPr lang="en-US" sz="2400" dirty="0" smtClean="0">
                <a:solidFill>
                  <a:srgbClr val="FFFFFF"/>
                </a:solidFill>
              </a:rPr>
              <a:t>Spiritual Expression</a:t>
            </a:r>
          </a:p>
          <a:p>
            <a:pPr marL="457200" indent="-457200">
              <a:buClr>
                <a:schemeClr val="accent3"/>
              </a:buClr>
            </a:pPr>
            <a:r>
              <a:rPr lang="en-US" sz="2400" dirty="0" smtClean="0">
                <a:solidFill>
                  <a:srgbClr val="FFFFFF"/>
                </a:solidFill>
              </a:rPr>
              <a:t>Worship Style</a:t>
            </a:r>
          </a:p>
        </p:txBody>
      </p:sp>
    </p:spTree>
    <p:extLst>
      <p:ext uri="{BB962C8B-B14F-4D97-AF65-F5344CB8AC3E}">
        <p14:creationId xmlns:p14="http://schemas.microsoft.com/office/powerpoint/2010/main" val="32904237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Flip the Model</a:t>
            </a:r>
            <a:endParaRPr lang="en-US" dirty="0">
              <a:solidFill>
                <a:srgbClr val="FFFFFF"/>
              </a:solidFill>
            </a:endParaRPr>
          </a:p>
        </p:txBody>
      </p:sp>
      <p:graphicFrame>
        <p:nvGraphicFramePr>
          <p:cNvPr id="6" name="Diagram 5"/>
          <p:cNvGraphicFramePr/>
          <p:nvPr>
            <p:extLst>
              <p:ext uri="{D42A27DB-BD31-4B8C-83A1-F6EECF244321}">
                <p14:modId xmlns:p14="http://schemas.microsoft.com/office/powerpoint/2010/main" val="1922129957"/>
              </p:ext>
            </p:extLst>
          </p:nvPr>
        </p:nvGraphicFramePr>
        <p:xfrm>
          <a:off x="379926" y="1768511"/>
          <a:ext cx="8306874" cy="422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16152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2 at 3.32.53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67511" y="441714"/>
            <a:ext cx="6396136" cy="3634985"/>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idx="1"/>
          </p:nvPr>
        </p:nvSpPr>
        <p:spPr>
          <a:xfrm>
            <a:off x="401467" y="4203699"/>
            <a:ext cx="8475002" cy="2654301"/>
          </a:xfrm>
        </p:spPr>
        <p:txBody>
          <a:bodyPr>
            <a:normAutofit fontScale="92500" lnSpcReduction="20000"/>
          </a:bodyPr>
          <a:lstStyle/>
          <a:p>
            <a:pPr marL="0" indent="0">
              <a:buNone/>
            </a:pPr>
            <a:r>
              <a:rPr lang="en-US" dirty="0" smtClean="0">
                <a:solidFill>
                  <a:srgbClr val="FFFFFF"/>
                </a:solidFill>
              </a:rPr>
              <a:t>Our </a:t>
            </a:r>
            <a:r>
              <a:rPr lang="en-US" dirty="0">
                <a:solidFill>
                  <a:srgbClr val="FFFFFF"/>
                </a:solidFill>
              </a:rPr>
              <a:t>Confirmation preparation program has two components: Once a month </a:t>
            </a:r>
            <a:r>
              <a:rPr lang="en-US" dirty="0" smtClean="0">
                <a:solidFill>
                  <a:srgbClr val="FFFFFF"/>
                </a:solidFill>
              </a:rPr>
              <a:t>in-person </a:t>
            </a:r>
            <a:r>
              <a:rPr lang="en-US" dirty="0">
                <a:solidFill>
                  <a:srgbClr val="FFFFFF"/>
                </a:solidFill>
              </a:rPr>
              <a:t>classes and an online study. The online study is a place for students to develop their faith weekly by completing multi-media lessons which include videos, reading, Saint reflections, multiple-choice questions and online small group discussions. Each small group has their own online space to discuss faith topics, ask questions, and pray for one another. By having both in person classes and an online study we hope to help families learn more about their faith while respecting the many demands for their time.</a:t>
            </a:r>
          </a:p>
        </p:txBody>
      </p:sp>
    </p:spTree>
    <p:extLst>
      <p:ext uri="{BB962C8B-B14F-4D97-AF65-F5344CB8AC3E}">
        <p14:creationId xmlns:p14="http://schemas.microsoft.com/office/powerpoint/2010/main" val="34089324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8475" y="1630326"/>
            <a:ext cx="4222450" cy="5116474"/>
          </a:xfrm>
          <a:prstGeom prst="rect">
            <a:avLst/>
          </a:prstGeom>
          <a:noFill/>
          <a:ln>
            <a:noFill/>
          </a:ln>
        </p:spPr>
      </p:pic>
      <p:sp>
        <p:nvSpPr>
          <p:cNvPr id="3" name="Title 2"/>
          <p:cNvSpPr>
            <a:spLocks noGrp="1"/>
          </p:cNvSpPr>
          <p:nvPr>
            <p:ph type="title"/>
          </p:nvPr>
        </p:nvSpPr>
        <p:spPr/>
        <p:txBody>
          <a:bodyPr/>
          <a:lstStyle/>
          <a:p>
            <a:pPr algn="ctr"/>
            <a:r>
              <a:rPr lang="en-US" dirty="0" smtClean="0">
                <a:solidFill>
                  <a:schemeClr val="bg1"/>
                </a:solidFill>
              </a:rPr>
              <a:t>Confirmation</a:t>
            </a:r>
            <a:endParaRPr lang="en-US" dirty="0">
              <a:solidFill>
                <a:schemeClr val="bg1"/>
              </a:solidFill>
            </a:endParaRPr>
          </a:p>
        </p:txBody>
      </p:sp>
      <p:pic>
        <p:nvPicPr>
          <p:cNvPr id="5" name="Picture 4" descr="screen-capture-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2409" y="2413944"/>
            <a:ext cx="3694391" cy="3536333"/>
          </a:xfrm>
          <a:prstGeom prst="rect">
            <a:avLst/>
          </a:prstGeom>
          <a:noFill/>
          <a:ln>
            <a:noFill/>
          </a:ln>
        </p:spPr>
      </p:pic>
    </p:spTree>
    <p:extLst>
      <p:ext uri="{BB962C8B-B14F-4D97-AF65-F5344CB8AC3E}">
        <p14:creationId xmlns:p14="http://schemas.microsoft.com/office/powerpoint/2010/main" val="37165135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8-01-12 at 7.04.5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26779" y="539830"/>
            <a:ext cx="4740759" cy="6160782"/>
          </a:xfrm>
          <a:prstGeom prst="rect">
            <a:avLst/>
          </a:prstGeom>
        </p:spPr>
      </p:pic>
    </p:spTree>
    <p:extLst>
      <p:ext uri="{BB962C8B-B14F-4D97-AF65-F5344CB8AC3E}">
        <p14:creationId xmlns:p14="http://schemas.microsoft.com/office/powerpoint/2010/main" val="38147568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8 at 8.50.0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803400"/>
            <a:ext cx="8180958" cy="487406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406400"/>
            <a:ext cx="8229600" cy="1117600"/>
          </a:xfrm>
        </p:spPr>
        <p:txBody>
          <a:bodyPr>
            <a:normAutofit fontScale="90000"/>
          </a:bodyPr>
          <a:lstStyle/>
          <a:p>
            <a:pPr algn="ctr"/>
            <a:r>
              <a:rPr lang="en-US" dirty="0" smtClean="0"/>
              <a:t>Christian Initiation &amp; </a:t>
            </a:r>
            <a:br>
              <a:rPr lang="en-US" dirty="0" smtClean="0"/>
            </a:br>
            <a:r>
              <a:rPr lang="en-US" dirty="0" smtClean="0"/>
              <a:t>New </a:t>
            </a:r>
            <a:r>
              <a:rPr lang="en-US" dirty="0"/>
              <a:t>M</a:t>
            </a:r>
            <a:r>
              <a:rPr lang="en-US" dirty="0" smtClean="0"/>
              <a:t>ember </a:t>
            </a:r>
            <a:r>
              <a:rPr lang="en-US" dirty="0"/>
              <a:t>F</a:t>
            </a:r>
            <a:r>
              <a:rPr lang="en-US" dirty="0" smtClean="0"/>
              <a:t>ormation</a:t>
            </a:r>
            <a:endParaRPr lang="en-US" dirty="0"/>
          </a:p>
        </p:txBody>
      </p:sp>
    </p:spTree>
    <p:extLst>
      <p:ext uri="{BB962C8B-B14F-4D97-AF65-F5344CB8AC3E}">
        <p14:creationId xmlns:p14="http://schemas.microsoft.com/office/powerpoint/2010/main" val="30988431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985" y="445052"/>
            <a:ext cx="8944539" cy="990600"/>
          </a:xfrm>
        </p:spPr>
        <p:txBody>
          <a:bodyPr>
            <a:normAutofit/>
          </a:bodyPr>
          <a:lstStyle/>
          <a:p>
            <a:pPr algn="ctr"/>
            <a:r>
              <a:rPr lang="en-US" dirty="0" smtClean="0">
                <a:solidFill>
                  <a:srgbClr val="FFFFFF"/>
                </a:solidFill>
              </a:rPr>
              <a:t>Flip Christian Initiation </a:t>
            </a:r>
            <a:endParaRPr lang="en-US" dirty="0">
              <a:solidFill>
                <a:srgbClr val="FFFFFF"/>
              </a:solidFill>
            </a:endParaRPr>
          </a:p>
        </p:txBody>
      </p:sp>
      <p:pic>
        <p:nvPicPr>
          <p:cNvPr id="3" name="Picture 2" descr="Screen Shot 2017-05-02 at 10.20.2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3326" y="1592984"/>
            <a:ext cx="4675255" cy="1984229"/>
          </a:xfrm>
          <a:prstGeom prst="rect">
            <a:avLst/>
          </a:prstGeom>
        </p:spPr>
      </p:pic>
      <p:pic>
        <p:nvPicPr>
          <p:cNvPr id="5" name="Picture 4" descr="reverted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1332" y="3200246"/>
            <a:ext cx="3805510" cy="951378"/>
          </a:xfrm>
          <a:prstGeom prst="rect">
            <a:avLst/>
          </a:prstGeom>
        </p:spPr>
      </p:pic>
      <p:pic>
        <p:nvPicPr>
          <p:cNvPr id="6" name="Picture 5" descr="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2942" y="5239070"/>
            <a:ext cx="4217582" cy="1274647"/>
          </a:xfrm>
          <a:prstGeom prst="rect">
            <a:avLst/>
          </a:prstGeom>
        </p:spPr>
      </p:pic>
      <p:pic>
        <p:nvPicPr>
          <p:cNvPr id="8" name="Picture 7" descr="formed-logo-1024x225.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235" y="4264004"/>
            <a:ext cx="4079608" cy="896399"/>
          </a:xfrm>
          <a:prstGeom prst="rect">
            <a:avLst/>
          </a:prstGeom>
        </p:spPr>
      </p:pic>
    </p:spTree>
    <p:extLst>
      <p:ext uri="{BB962C8B-B14F-4D97-AF65-F5344CB8AC3E}">
        <p14:creationId xmlns:p14="http://schemas.microsoft.com/office/powerpoint/2010/main" val="13827101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Integrate Online and Gathered</a:t>
            </a:r>
            <a:endParaRPr lang="en-US" dirty="0">
              <a:solidFill>
                <a:srgbClr val="FFFFFF"/>
              </a:solidFill>
            </a:endParaRPr>
          </a:p>
        </p:txBody>
      </p:sp>
      <p:pic>
        <p:nvPicPr>
          <p:cNvPr id="3" name="Picture 2" descr="Screen Shot 2017-01-19 at 5.02.5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115" y="1726037"/>
            <a:ext cx="8686800" cy="4996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97237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7-05-02 at 10.38.5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85028" y="562337"/>
            <a:ext cx="3093460" cy="4168868"/>
          </a:xfrm>
          <a:prstGeom prst="rect">
            <a:avLst/>
          </a:prstGeom>
          <a:ln>
            <a:noFill/>
          </a:ln>
          <a:effectLst>
            <a:outerShdw blurRad="190500" algn="tl" rotWithShape="0">
              <a:srgbClr val="000000">
                <a:alpha val="70000"/>
              </a:srgbClr>
            </a:outerShdw>
          </a:effectLst>
        </p:spPr>
      </p:pic>
      <p:pic>
        <p:nvPicPr>
          <p:cNvPr id="4" name="Picture 3" descr="Screen Shot 2017-05-02 at 10.38.25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196" y="3589131"/>
            <a:ext cx="4508783" cy="3268869"/>
          </a:xfrm>
          <a:prstGeom prst="rect">
            <a:avLst/>
          </a:prstGeom>
          <a:ln>
            <a:noFill/>
          </a:ln>
          <a:effectLst>
            <a:outerShdw blurRad="190500" algn="tl" rotWithShape="0">
              <a:srgbClr val="000000">
                <a:alpha val="70000"/>
              </a:srgbClr>
            </a:outerShdw>
          </a:effectLst>
        </p:spPr>
      </p:pic>
      <p:pic>
        <p:nvPicPr>
          <p:cNvPr id="5" name="Picture 4" descr="Screen Shot 2017-05-02 at 10.41.52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0196" y="562337"/>
            <a:ext cx="5068605" cy="2910212"/>
          </a:xfrm>
          <a:prstGeom prst="rect">
            <a:avLst/>
          </a:prstGeom>
        </p:spPr>
      </p:pic>
      <p:pic>
        <p:nvPicPr>
          <p:cNvPr id="6" name="Picture 5" descr="Screen Shot 2017-05-02 at 10.41.2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13560" y="4918741"/>
            <a:ext cx="3202999" cy="1708180"/>
          </a:xfrm>
          <a:prstGeom prst="rect">
            <a:avLst/>
          </a:prstGeom>
        </p:spPr>
      </p:pic>
    </p:spTree>
    <p:extLst>
      <p:ext uri="{BB962C8B-B14F-4D97-AF65-F5344CB8AC3E}">
        <p14:creationId xmlns:p14="http://schemas.microsoft.com/office/powerpoint/2010/main" val="12314109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1 at 7.44.24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2545" y="1666946"/>
            <a:ext cx="8837850" cy="5002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pPr algn="ctr"/>
            <a:r>
              <a:rPr lang="en-US" dirty="0" smtClean="0">
                <a:solidFill>
                  <a:srgbClr val="FFFFFF"/>
                </a:solidFill>
              </a:rPr>
              <a:t>Integrate Online and Gathered</a:t>
            </a:r>
            <a:endParaRPr lang="en-US" dirty="0">
              <a:solidFill>
                <a:srgbClr val="FFFFFF"/>
              </a:solidFill>
            </a:endParaRPr>
          </a:p>
        </p:txBody>
      </p:sp>
    </p:spTree>
    <p:extLst>
      <p:ext uri="{BB962C8B-B14F-4D97-AF65-F5344CB8AC3E}">
        <p14:creationId xmlns:p14="http://schemas.microsoft.com/office/powerpoint/2010/main" val="15377203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8-22 at 3.12.1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854" y="621983"/>
            <a:ext cx="7720256" cy="5880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3946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45535"/>
            <a:ext cx="8229600" cy="990600"/>
          </a:xfrm>
        </p:spPr>
        <p:txBody>
          <a:bodyPr/>
          <a:lstStyle/>
          <a:p>
            <a:pPr algn="ctr"/>
            <a:r>
              <a:rPr lang="en-US" dirty="0" smtClean="0">
                <a:solidFill>
                  <a:srgbClr val="FFFFFF"/>
                </a:solidFill>
              </a:rPr>
              <a:t>Family Diversity</a:t>
            </a:r>
            <a:endParaRPr lang="en-US" dirty="0">
              <a:solidFill>
                <a:srgbClr val="FFFFFF"/>
              </a:solidFill>
            </a:endParaRPr>
          </a:p>
        </p:txBody>
      </p:sp>
      <p:sp>
        <p:nvSpPr>
          <p:cNvPr id="2" name="Content Placeholder 1"/>
          <p:cNvSpPr>
            <a:spLocks noGrp="1"/>
          </p:cNvSpPr>
          <p:nvPr>
            <p:ph sz="half" idx="1"/>
          </p:nvPr>
        </p:nvSpPr>
        <p:spPr>
          <a:xfrm>
            <a:off x="-1" y="4188630"/>
            <a:ext cx="9144001" cy="2669369"/>
          </a:xfrm>
        </p:spPr>
        <p:txBody>
          <a:bodyPr>
            <a:noAutofit/>
          </a:bodyPr>
          <a:lstStyle/>
          <a:p>
            <a:pPr marL="0" indent="0" algn="ctr">
              <a:spcBef>
                <a:spcPts val="0"/>
              </a:spcBef>
              <a:buClr>
                <a:schemeClr val="accent3"/>
              </a:buClr>
              <a:buSzPct val="90000"/>
              <a:buNone/>
            </a:pPr>
            <a:r>
              <a:rPr lang="en-US" sz="2400" dirty="0">
                <a:solidFill>
                  <a:srgbClr val="FFFFFF"/>
                </a:solidFill>
              </a:rPr>
              <a:t>Married </a:t>
            </a:r>
            <a:r>
              <a:rPr lang="en-US" sz="2400" dirty="0" smtClean="0">
                <a:solidFill>
                  <a:srgbClr val="FFFFFF"/>
                </a:solidFill>
              </a:rPr>
              <a:t>Couple + No </a:t>
            </a:r>
            <a:r>
              <a:rPr lang="en-US" sz="2400" dirty="0">
                <a:solidFill>
                  <a:srgbClr val="FFFFFF"/>
                </a:solidFill>
              </a:rPr>
              <a:t>Children</a:t>
            </a:r>
          </a:p>
          <a:p>
            <a:pPr marL="0" indent="0" algn="ctr">
              <a:spcBef>
                <a:spcPts val="0"/>
              </a:spcBef>
              <a:buClr>
                <a:schemeClr val="accent3"/>
              </a:buClr>
              <a:buSzPct val="90000"/>
              <a:buNone/>
            </a:pPr>
            <a:r>
              <a:rPr lang="en-US" sz="2400" dirty="0">
                <a:solidFill>
                  <a:srgbClr val="FFFFFF"/>
                </a:solidFill>
              </a:rPr>
              <a:t>Married Couple +</a:t>
            </a:r>
            <a:r>
              <a:rPr lang="en-US" sz="2400" dirty="0" smtClean="0">
                <a:solidFill>
                  <a:srgbClr val="FFFFFF"/>
                </a:solidFill>
              </a:rPr>
              <a:t> Children </a:t>
            </a:r>
            <a:r>
              <a:rPr lang="en-US" sz="2400" dirty="0">
                <a:solidFill>
                  <a:srgbClr val="FFFFFF"/>
                </a:solidFill>
              </a:rPr>
              <a:t>(</a:t>
            </a:r>
            <a:r>
              <a:rPr lang="en-US" sz="2400" dirty="0" smtClean="0">
                <a:solidFill>
                  <a:srgbClr val="FFFFFF"/>
                </a:solidFill>
              </a:rPr>
              <a:t>biological or blended)</a:t>
            </a:r>
            <a:endParaRPr lang="en-US" sz="2400" dirty="0">
              <a:solidFill>
                <a:srgbClr val="FFFFFF"/>
              </a:solidFill>
            </a:endParaRPr>
          </a:p>
          <a:p>
            <a:pPr marL="0" indent="0" algn="ctr">
              <a:spcBef>
                <a:spcPts val="0"/>
              </a:spcBef>
              <a:buClr>
                <a:schemeClr val="accent3"/>
              </a:buClr>
              <a:buSzPct val="90000"/>
              <a:buNone/>
            </a:pPr>
            <a:r>
              <a:rPr lang="en-US" sz="2400" dirty="0">
                <a:solidFill>
                  <a:srgbClr val="FFFFFF"/>
                </a:solidFill>
              </a:rPr>
              <a:t>Single Parent </a:t>
            </a:r>
            <a:r>
              <a:rPr lang="en-US" sz="2400" dirty="0" smtClean="0">
                <a:solidFill>
                  <a:srgbClr val="FFFFFF"/>
                </a:solidFill>
              </a:rPr>
              <a:t>+ Children</a:t>
            </a:r>
            <a:endParaRPr lang="en-US" sz="2400" dirty="0">
              <a:solidFill>
                <a:srgbClr val="FFFFFF"/>
              </a:solidFill>
            </a:endParaRPr>
          </a:p>
          <a:p>
            <a:pPr marL="0" indent="0" algn="ctr">
              <a:spcBef>
                <a:spcPts val="0"/>
              </a:spcBef>
              <a:buClr>
                <a:schemeClr val="accent3"/>
              </a:buClr>
              <a:buSzPct val="90000"/>
              <a:buNone/>
            </a:pPr>
            <a:r>
              <a:rPr lang="en-US" sz="2400" dirty="0">
                <a:solidFill>
                  <a:srgbClr val="FFFFFF"/>
                </a:solidFill>
              </a:rPr>
              <a:t>Unmarried Couple </a:t>
            </a:r>
            <a:r>
              <a:rPr lang="en-US" sz="2400" dirty="0" smtClean="0">
                <a:solidFill>
                  <a:srgbClr val="FFFFFF"/>
                </a:solidFill>
              </a:rPr>
              <a:t>+ Children or No Children</a:t>
            </a:r>
          </a:p>
          <a:p>
            <a:pPr marL="0" indent="0" algn="ctr">
              <a:spcBef>
                <a:spcPts val="0"/>
              </a:spcBef>
              <a:buClr>
                <a:schemeClr val="accent3"/>
              </a:buClr>
              <a:buSzPct val="90000"/>
              <a:buNone/>
            </a:pPr>
            <a:r>
              <a:rPr lang="en-US" sz="2400" dirty="0">
                <a:solidFill>
                  <a:srgbClr val="FFFFFF"/>
                </a:solidFill>
              </a:rPr>
              <a:t>Same Sex Couple + </a:t>
            </a:r>
            <a:r>
              <a:rPr lang="en-US" sz="2400" dirty="0" smtClean="0">
                <a:solidFill>
                  <a:srgbClr val="FFFFFF"/>
                </a:solidFill>
              </a:rPr>
              <a:t>Children or No </a:t>
            </a:r>
            <a:r>
              <a:rPr lang="en-US" sz="2400" dirty="0">
                <a:solidFill>
                  <a:srgbClr val="FFFFFF"/>
                </a:solidFill>
              </a:rPr>
              <a:t>Children</a:t>
            </a:r>
          </a:p>
          <a:p>
            <a:pPr marL="0" indent="0" algn="ctr">
              <a:spcBef>
                <a:spcPts val="0"/>
              </a:spcBef>
              <a:buClr>
                <a:schemeClr val="accent3"/>
              </a:buClr>
              <a:buSzPct val="90000"/>
              <a:buNone/>
            </a:pPr>
            <a:r>
              <a:rPr lang="en-US" sz="2400" dirty="0" smtClean="0">
                <a:solidFill>
                  <a:srgbClr val="FFFFFF"/>
                </a:solidFill>
              </a:rPr>
              <a:t>Multigenerational Family (young adult, grandparents)</a:t>
            </a:r>
          </a:p>
          <a:p>
            <a:pPr marL="0" indent="0" algn="ctr">
              <a:spcBef>
                <a:spcPts val="0"/>
              </a:spcBef>
              <a:buClr>
                <a:schemeClr val="accent3"/>
              </a:buClr>
              <a:buSzPct val="90000"/>
              <a:buNone/>
            </a:pPr>
            <a:r>
              <a:rPr lang="en-US" sz="2400" dirty="0" smtClean="0">
                <a:solidFill>
                  <a:srgbClr val="FFFFFF"/>
                </a:solidFill>
              </a:rPr>
              <a:t>Grandparents </a:t>
            </a:r>
            <a:r>
              <a:rPr lang="en-US" sz="2400" dirty="0">
                <a:solidFill>
                  <a:srgbClr val="FFFFFF"/>
                </a:solidFill>
              </a:rPr>
              <a:t>as Primary </a:t>
            </a:r>
            <a:r>
              <a:rPr lang="en-US" sz="2400" dirty="0" smtClean="0">
                <a:solidFill>
                  <a:srgbClr val="FFFFFF"/>
                </a:solidFill>
              </a:rPr>
              <a:t>Caregivers</a:t>
            </a:r>
            <a:endParaRPr lang="en-US" sz="2400" dirty="0">
              <a:solidFill>
                <a:srgbClr val="FFFFFF"/>
              </a:solidFill>
            </a:endParaRPr>
          </a:p>
        </p:txBody>
      </p:sp>
      <p:pic>
        <p:nvPicPr>
          <p:cNvPr id="4" name="Picture 3" descr="shutterstock_21892759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17601"/>
            <a:ext cx="9144000" cy="3054096"/>
          </a:xfrm>
          <a:prstGeom prst="rect">
            <a:avLst/>
          </a:prstGeom>
        </p:spPr>
      </p:pic>
    </p:spTree>
    <p:extLst>
      <p:ext uri="{BB962C8B-B14F-4D97-AF65-F5344CB8AC3E}">
        <p14:creationId xmlns:p14="http://schemas.microsoft.com/office/powerpoint/2010/main" val="30339008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FFFF"/>
                </a:solidFill>
              </a:rPr>
              <a:t>Online 40-Day Lent Curriculum</a:t>
            </a:r>
            <a:endParaRPr lang="en-US" dirty="0">
              <a:solidFill>
                <a:srgbClr val="FFFFFF"/>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379820779"/>
              </p:ext>
            </p:extLst>
          </p:nvPr>
        </p:nvGraphicFramePr>
        <p:xfrm>
          <a:off x="457199" y="1555677"/>
          <a:ext cx="8229600" cy="5066215"/>
        </p:xfrm>
        <a:graphic>
          <a:graphicData uri="http://schemas.openxmlformats.org/drawingml/2006/table">
            <a:tbl>
              <a:tblPr firstRow="1" bandRow="1">
                <a:tableStyleId>{1FECB4D8-DB02-4DC6-A0A2-4F2EBAE1DC90}</a:tableStyleId>
              </a:tblPr>
              <a:tblGrid>
                <a:gridCol w="2853583">
                  <a:extLst>
                    <a:ext uri="{9D8B030D-6E8A-4147-A177-3AD203B41FA5}">
                      <a16:colId xmlns:a16="http://schemas.microsoft.com/office/drawing/2014/main" val="20000"/>
                    </a:ext>
                  </a:extLst>
                </a:gridCol>
                <a:gridCol w="2632817">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82977">
                <a:tc>
                  <a:txBody>
                    <a:bodyPr/>
                    <a:lstStyle/>
                    <a:p>
                      <a:pPr algn="r"/>
                      <a:r>
                        <a:rPr lang="en-US" sz="2400" dirty="0" smtClean="0"/>
                        <a:t>Church     </a:t>
                      </a:r>
                      <a:r>
                        <a:rPr lang="en-US" sz="2400" dirty="0" smtClean="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583238">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Lenten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512428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686800" cy="990600"/>
          </a:xfrm>
        </p:spPr>
        <p:txBody>
          <a:bodyPr>
            <a:normAutofit/>
          </a:bodyPr>
          <a:lstStyle/>
          <a:p>
            <a:pPr algn="ctr"/>
            <a:r>
              <a:rPr lang="en-US" dirty="0" smtClean="0">
                <a:solidFill>
                  <a:srgbClr val="FFFFFF"/>
                </a:solidFill>
              </a:rPr>
              <a:t>Advent or Lent Online “Curriculum”</a:t>
            </a:r>
            <a:endParaRPr lang="en-US" dirty="0">
              <a:solidFill>
                <a:srgbClr val="FFFFFF"/>
              </a:solidFill>
            </a:endParaRPr>
          </a:p>
        </p:txBody>
      </p:sp>
      <p:pic>
        <p:nvPicPr>
          <p:cNvPr id="3" name="Picture 2" descr="Screen Shot 2018-01-12 at 7.18.51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794" y="1817154"/>
            <a:ext cx="4389997" cy="3720433"/>
          </a:xfrm>
          <a:prstGeom prst="rect">
            <a:avLst/>
          </a:prstGeom>
        </p:spPr>
      </p:pic>
      <p:pic>
        <p:nvPicPr>
          <p:cNvPr id="5" name="Picture 4" descr="Screen Shot 2018-01-12 at 7.18.59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82640" y="1817154"/>
            <a:ext cx="3536080" cy="4964608"/>
          </a:xfrm>
          <a:prstGeom prst="rect">
            <a:avLst/>
          </a:prstGeom>
        </p:spPr>
      </p:pic>
    </p:spTree>
    <p:extLst>
      <p:ext uri="{BB962C8B-B14F-4D97-AF65-F5344CB8AC3E}">
        <p14:creationId xmlns:p14="http://schemas.microsoft.com/office/powerpoint/2010/main" val="4610837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1-19 at 5.37.0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120833"/>
            <a:ext cx="2753455" cy="3371857"/>
          </a:xfrm>
          <a:prstGeom prst="rect">
            <a:avLst/>
          </a:prstGeom>
        </p:spPr>
      </p:pic>
      <p:pic>
        <p:nvPicPr>
          <p:cNvPr id="6" name="Picture 5" descr="Screen Shot 2017-01-19 at 5.36.5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579449"/>
            <a:ext cx="2753455" cy="541384"/>
          </a:xfrm>
          <a:prstGeom prst="rect">
            <a:avLst/>
          </a:prstGeom>
        </p:spPr>
      </p:pic>
      <p:pic>
        <p:nvPicPr>
          <p:cNvPr id="9" name="Picture 8" descr="Screen Shot 2017-01-19 at 5.22.24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3648656" cy="2362902"/>
          </a:xfrm>
          <a:prstGeom prst="rect">
            <a:avLst/>
          </a:prstGeom>
          <a:ln>
            <a:noFill/>
          </a:ln>
          <a:effectLst>
            <a:outerShdw blurRad="292100" dist="139700" dir="2700000" algn="tl" rotWithShape="0">
              <a:srgbClr val="333333">
                <a:alpha val="65000"/>
              </a:srgbClr>
            </a:outerShdw>
          </a:effectLst>
        </p:spPr>
      </p:pic>
      <p:pic>
        <p:nvPicPr>
          <p:cNvPr id="11" name="Picture 10" descr="Screen Shot 2017-05-02 at 10.47.54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55055" y="2486534"/>
            <a:ext cx="3247954" cy="4300086"/>
          </a:xfrm>
          <a:prstGeom prst="rect">
            <a:avLst/>
          </a:prstGeom>
        </p:spPr>
      </p:pic>
      <p:pic>
        <p:nvPicPr>
          <p:cNvPr id="12" name="Picture 11" descr="Screen Shot 2017-05-02 at 10.46.56 A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53386" y="0"/>
            <a:ext cx="3976314" cy="2866833"/>
          </a:xfrm>
          <a:prstGeom prst="rect">
            <a:avLst/>
          </a:prstGeom>
        </p:spPr>
      </p:pic>
      <p:pic>
        <p:nvPicPr>
          <p:cNvPr id="8" name="Picture 7" descr="Screen Shot 2017-01-19 at 5.35.11 A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77157" y="4195256"/>
            <a:ext cx="3266843" cy="2493713"/>
          </a:xfrm>
          <a:prstGeom prst="rect">
            <a:avLst/>
          </a:prstGeom>
        </p:spPr>
      </p:pic>
      <p:sp>
        <p:nvSpPr>
          <p:cNvPr id="10" name="Title 3"/>
          <p:cNvSpPr>
            <a:spLocks noGrp="1"/>
          </p:cNvSpPr>
          <p:nvPr>
            <p:ph type="title"/>
          </p:nvPr>
        </p:nvSpPr>
        <p:spPr>
          <a:xfrm>
            <a:off x="6004480" y="3089953"/>
            <a:ext cx="3322466" cy="990600"/>
          </a:xfrm>
        </p:spPr>
        <p:txBody>
          <a:bodyPr>
            <a:normAutofit fontScale="90000"/>
          </a:bodyPr>
          <a:lstStyle/>
          <a:p>
            <a:pPr algn="ctr"/>
            <a:r>
              <a:rPr lang="en-US" dirty="0" smtClean="0">
                <a:solidFill>
                  <a:srgbClr val="FFFFFF"/>
                </a:solidFill>
              </a:rPr>
              <a:t>Online Learning</a:t>
            </a:r>
            <a:endParaRPr lang="en-US" dirty="0">
              <a:solidFill>
                <a:srgbClr val="FFFFFF"/>
              </a:solidFill>
            </a:endParaRPr>
          </a:p>
        </p:txBody>
      </p:sp>
    </p:spTree>
    <p:extLst>
      <p:ext uri="{BB962C8B-B14F-4D97-AF65-F5344CB8AC3E}">
        <p14:creationId xmlns:p14="http://schemas.microsoft.com/office/powerpoint/2010/main" val="27289166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018" y="696233"/>
            <a:ext cx="4154686" cy="990600"/>
          </a:xfrm>
        </p:spPr>
        <p:txBody>
          <a:bodyPr>
            <a:normAutofit/>
          </a:bodyPr>
          <a:lstStyle/>
          <a:p>
            <a:r>
              <a:rPr lang="en-US" dirty="0" smtClean="0">
                <a:solidFill>
                  <a:srgbClr val="FFFFFF"/>
                </a:solidFill>
              </a:rPr>
              <a:t>Online Prayer</a:t>
            </a:r>
            <a:endParaRPr lang="en-US" dirty="0">
              <a:solidFill>
                <a:srgbClr val="FFFFFF"/>
              </a:solidFill>
            </a:endParaRPr>
          </a:p>
        </p:txBody>
      </p:sp>
      <p:pic>
        <p:nvPicPr>
          <p:cNvPr id="4" name="Picture 3" descr="Screen Shot 2017-01-19 at 4.39.2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323" y="2295950"/>
            <a:ext cx="4336647" cy="3055841"/>
          </a:xfrm>
          <a:prstGeom prst="rect">
            <a:avLst/>
          </a:prstGeom>
        </p:spPr>
      </p:pic>
      <p:pic>
        <p:nvPicPr>
          <p:cNvPr id="5" name="Picture 4" descr="Screen Shot 2017-01-19 at 4.42.2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05171" y="3495496"/>
            <a:ext cx="4097375" cy="3064086"/>
          </a:xfrm>
          <a:prstGeom prst="rect">
            <a:avLst/>
          </a:prstGeom>
        </p:spPr>
      </p:pic>
      <p:pic>
        <p:nvPicPr>
          <p:cNvPr id="6" name="Picture 5" descr="Screen Shot 2017-01-19 at 4.42.12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05171" y="493194"/>
            <a:ext cx="4097375" cy="2955520"/>
          </a:xfrm>
          <a:prstGeom prst="rect">
            <a:avLst/>
          </a:prstGeom>
        </p:spPr>
      </p:pic>
    </p:spTree>
    <p:extLst>
      <p:ext uri="{BB962C8B-B14F-4D97-AF65-F5344CB8AC3E}">
        <p14:creationId xmlns:p14="http://schemas.microsoft.com/office/powerpoint/2010/main" val="35110377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8-01-12 at 7.10.50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17777" y="602179"/>
            <a:ext cx="4521367" cy="6080533"/>
          </a:xfrm>
          <a:prstGeom prst="rect">
            <a:avLst/>
          </a:prstGeom>
        </p:spPr>
      </p:pic>
      <p:sp>
        <p:nvSpPr>
          <p:cNvPr id="4" name="Title 3"/>
          <p:cNvSpPr>
            <a:spLocks noGrp="1"/>
          </p:cNvSpPr>
          <p:nvPr>
            <p:ph type="title"/>
          </p:nvPr>
        </p:nvSpPr>
        <p:spPr>
          <a:xfrm>
            <a:off x="457200" y="533399"/>
            <a:ext cx="3429205" cy="4886213"/>
          </a:xfrm>
        </p:spPr>
        <p:txBody>
          <a:bodyPr>
            <a:normAutofit/>
          </a:bodyPr>
          <a:lstStyle/>
          <a:p>
            <a:r>
              <a:rPr lang="en-US" dirty="0" smtClean="0">
                <a:solidFill>
                  <a:srgbClr val="FFFFFF"/>
                </a:solidFill>
              </a:rPr>
              <a:t>Webinar</a:t>
            </a:r>
            <a:br>
              <a:rPr lang="en-US" dirty="0" smtClean="0">
                <a:solidFill>
                  <a:srgbClr val="FFFFFF"/>
                </a:solidFill>
              </a:rPr>
            </a:br>
            <a:r>
              <a:rPr lang="en-US" dirty="0" smtClean="0">
                <a:solidFill>
                  <a:srgbClr val="FFFFFF"/>
                </a:solidFill>
              </a:rPr>
              <a:t>Live Presentation</a:t>
            </a:r>
            <a:br>
              <a:rPr lang="en-US" dirty="0" smtClean="0">
                <a:solidFill>
                  <a:srgbClr val="FFFFFF"/>
                </a:solidFill>
              </a:rPr>
            </a:br>
            <a:r>
              <a:rPr lang="en-US" dirty="0" smtClean="0">
                <a:solidFill>
                  <a:srgbClr val="FFFFFF"/>
                </a:solidFill>
              </a:rPr>
              <a:t/>
            </a:r>
            <a:br>
              <a:rPr lang="en-US" dirty="0" smtClean="0">
                <a:solidFill>
                  <a:srgbClr val="FFFFFF"/>
                </a:solidFill>
              </a:rPr>
            </a:br>
            <a:r>
              <a:rPr lang="en-US" dirty="0" smtClean="0">
                <a:solidFill>
                  <a:srgbClr val="FFFFFF"/>
                </a:solidFill>
              </a:rPr>
              <a:t>Upper Dublin Lutheran Church</a:t>
            </a:r>
            <a:endParaRPr lang="en-US" dirty="0">
              <a:solidFill>
                <a:srgbClr val="FFFFFF"/>
              </a:solidFill>
            </a:endParaRPr>
          </a:p>
        </p:txBody>
      </p:sp>
    </p:spTree>
    <p:extLst>
      <p:ext uri="{BB962C8B-B14F-4D97-AF65-F5344CB8AC3E}">
        <p14:creationId xmlns:p14="http://schemas.microsoft.com/office/powerpoint/2010/main" val="1046868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Families Today</a:t>
            </a:r>
            <a:endParaRPr lang="en-US" dirty="0"/>
          </a:p>
        </p:txBody>
      </p:sp>
      <p:sp>
        <p:nvSpPr>
          <p:cNvPr id="3" name="Content Placeholder 2"/>
          <p:cNvSpPr>
            <a:spLocks noGrp="1"/>
          </p:cNvSpPr>
          <p:nvPr>
            <p:ph idx="1"/>
          </p:nvPr>
        </p:nvSpPr>
        <p:spPr>
          <a:xfrm>
            <a:off x="457200" y="1600199"/>
            <a:ext cx="8229600" cy="5144207"/>
          </a:xfrm>
        </p:spPr>
        <p:txBody>
          <a:bodyPr>
            <a:normAutofit fontScale="70000" lnSpcReduction="20000"/>
          </a:bodyPr>
          <a:lstStyle/>
          <a:p>
            <a:pPr marL="457200" indent="-457200">
              <a:lnSpc>
                <a:spcPct val="120000"/>
              </a:lnSpc>
              <a:spcBef>
                <a:spcPts val="600"/>
              </a:spcBef>
              <a:buFont typeface="Wingdings" charset="2"/>
              <a:buChar char="ü"/>
            </a:pPr>
            <a:r>
              <a:rPr lang="en-US" sz="3900" dirty="0" smtClean="0">
                <a:solidFill>
                  <a:srgbClr val="000000"/>
                </a:solidFill>
                <a:cs typeface="Century Gothic"/>
              </a:rPr>
              <a:t>Diversity of family structures and a variety of living arrangements from 0-18 years old</a:t>
            </a:r>
          </a:p>
          <a:p>
            <a:pPr marL="457200" indent="-457200">
              <a:lnSpc>
                <a:spcPct val="120000"/>
              </a:lnSpc>
              <a:spcBef>
                <a:spcPts val="600"/>
              </a:spcBef>
              <a:buFont typeface="Wingdings" charset="2"/>
              <a:buChar char="ü"/>
            </a:pPr>
            <a:r>
              <a:rPr lang="en-US" sz="3900" dirty="0" smtClean="0">
                <a:solidFill>
                  <a:srgbClr val="000000"/>
                </a:solidFill>
                <a:cs typeface="Century Gothic"/>
              </a:rPr>
              <a:t>Pressures of work and finances; majority of mothers work outside home</a:t>
            </a:r>
          </a:p>
          <a:p>
            <a:pPr marL="457200" indent="-457200">
              <a:lnSpc>
                <a:spcPct val="120000"/>
              </a:lnSpc>
              <a:spcBef>
                <a:spcPts val="600"/>
              </a:spcBef>
              <a:buFont typeface="Wingdings" charset="2"/>
              <a:buChar char="ü"/>
            </a:pPr>
            <a:r>
              <a:rPr lang="en-US" sz="3900" dirty="0" smtClean="0">
                <a:solidFill>
                  <a:srgbClr val="000000"/>
                </a:solidFill>
                <a:cs typeface="Century Gothic"/>
              </a:rPr>
              <a:t>Increasing complexity of family life, managing/balancing time and commitments</a:t>
            </a:r>
          </a:p>
          <a:p>
            <a:pPr marL="457200" indent="-457200">
              <a:lnSpc>
                <a:spcPct val="120000"/>
              </a:lnSpc>
              <a:spcBef>
                <a:spcPts val="600"/>
              </a:spcBef>
              <a:buFont typeface="Wingdings" charset="2"/>
              <a:buChar char="ü"/>
            </a:pPr>
            <a:r>
              <a:rPr lang="en-US" sz="3900" dirty="0" smtClean="0">
                <a:solidFill>
                  <a:srgbClr val="000000"/>
                </a:solidFill>
                <a:cs typeface="Century Gothic"/>
              </a:rPr>
              <a:t>New generation of </a:t>
            </a:r>
            <a:r>
              <a:rPr lang="en-US" sz="3900" dirty="0">
                <a:solidFill>
                  <a:srgbClr val="000000"/>
                </a:solidFill>
                <a:cs typeface="Century Gothic"/>
              </a:rPr>
              <a:t>p</a:t>
            </a:r>
            <a:r>
              <a:rPr lang="en-US" sz="3900" dirty="0" smtClean="0">
                <a:solidFill>
                  <a:srgbClr val="000000"/>
                </a:solidFill>
                <a:cs typeface="Century Gothic"/>
              </a:rPr>
              <a:t>arents: Millennial parents &amp; young Gen X</a:t>
            </a:r>
          </a:p>
          <a:p>
            <a:pPr marL="457200" indent="-457200">
              <a:lnSpc>
                <a:spcPct val="120000"/>
              </a:lnSpc>
              <a:spcBef>
                <a:spcPts val="600"/>
              </a:spcBef>
              <a:buFont typeface="Wingdings" charset="2"/>
              <a:buChar char="ü"/>
            </a:pPr>
            <a:r>
              <a:rPr lang="en-US" sz="3900" dirty="0" smtClean="0">
                <a:solidFill>
                  <a:srgbClr val="000000"/>
                </a:solidFill>
                <a:cs typeface="Century Gothic"/>
              </a:rPr>
              <a:t>Decline in religious practice at home, and decline in participation and affiliation in churches</a:t>
            </a:r>
          </a:p>
          <a:p>
            <a:pPr marL="457200" indent="-457200">
              <a:lnSpc>
                <a:spcPct val="120000"/>
              </a:lnSpc>
              <a:spcBef>
                <a:spcPts val="600"/>
              </a:spcBef>
              <a:buFont typeface="Wingdings" charset="2"/>
              <a:buChar char="ü"/>
            </a:pPr>
            <a:r>
              <a:rPr lang="en-US" sz="3900" dirty="0" smtClean="0">
                <a:solidFill>
                  <a:srgbClr val="000000"/>
                </a:solidFill>
                <a:cs typeface="Century Gothic"/>
              </a:rPr>
              <a:t>Decline in faith transmission and practice at home </a:t>
            </a:r>
          </a:p>
        </p:txBody>
      </p:sp>
    </p:spTree>
    <p:extLst>
      <p:ext uri="{BB962C8B-B14F-4D97-AF65-F5344CB8AC3E}">
        <p14:creationId xmlns:p14="http://schemas.microsoft.com/office/powerpoint/2010/main" val="3119359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533400"/>
            <a:ext cx="9143999" cy="990600"/>
          </a:xfrm>
        </p:spPr>
        <p:txBody>
          <a:bodyPr>
            <a:normAutofit fontScale="90000"/>
          </a:bodyPr>
          <a:lstStyle/>
          <a:p>
            <a:pPr algn="ctr"/>
            <a:r>
              <a:rPr lang="en-US" dirty="0" smtClean="0">
                <a:solidFill>
                  <a:srgbClr val="FFFFFF"/>
                </a:solidFill>
              </a:rPr>
              <a:t>A Diversity of Spiritual Religious Identities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1218255"/>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54910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 y="317500"/>
            <a:ext cx="9143999" cy="990600"/>
          </a:xfrm>
        </p:spPr>
        <p:txBody>
          <a:bodyPr>
            <a:normAutofit/>
          </a:bodyPr>
          <a:lstStyle/>
          <a:p>
            <a:pPr algn="ctr"/>
            <a:r>
              <a:rPr lang="en-US" dirty="0" smtClean="0">
                <a:solidFill>
                  <a:srgbClr val="FFFFFF"/>
                </a:solidFill>
              </a:rPr>
              <a:t>Canadian Spiritual Religious Identities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9202887"/>
              </p:ext>
            </p:extLst>
          </p:nvPr>
        </p:nvGraphicFramePr>
        <p:xfrm>
          <a:off x="282232" y="1308100"/>
          <a:ext cx="8608032"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7535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normAutofit fontScale="90000"/>
          </a:bodyPr>
          <a:lstStyle/>
          <a:p>
            <a:pPr algn="ctr"/>
            <a:r>
              <a:rPr lang="en-US" dirty="0" smtClean="0"/>
              <a:t>Decline in Religious Socialization &amp; Practice</a:t>
            </a:r>
            <a:endParaRPr lang="en-US" dirty="0"/>
          </a:p>
        </p:txBody>
      </p:sp>
      <p:pic>
        <p:nvPicPr>
          <p:cNvPr id="4" name="Picture 3" descr="shutterstock_47007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19" y="1344650"/>
            <a:ext cx="3215154" cy="2144508"/>
          </a:xfrm>
          <a:prstGeom prst="rect">
            <a:avLst/>
          </a:prstGeom>
        </p:spPr>
      </p:pic>
      <p:pic>
        <p:nvPicPr>
          <p:cNvPr id="5" name="Picture 4" descr="shutterstock_10546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7073" y="1344650"/>
            <a:ext cx="3048000" cy="2144508"/>
          </a:xfrm>
          <a:prstGeom prst="rect">
            <a:avLst/>
          </a:prstGeom>
        </p:spPr>
      </p:pic>
      <p:pic>
        <p:nvPicPr>
          <p:cNvPr id="6" name="Picture 5" descr="1-sunday-service-fu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489158"/>
            <a:ext cx="9144000" cy="3368842"/>
          </a:xfrm>
          <a:prstGeom prst="rect">
            <a:avLst/>
          </a:prstGeom>
        </p:spPr>
      </p:pic>
      <p:pic>
        <p:nvPicPr>
          <p:cNvPr id="7" name="Picture 6" descr="photo_1_499x37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5073" y="1344650"/>
            <a:ext cx="2868927" cy="2144508"/>
          </a:xfrm>
          <a:prstGeom prst="rect">
            <a:avLst/>
          </a:prstGeom>
        </p:spPr>
      </p:pic>
    </p:spTree>
    <p:extLst>
      <p:ext uri="{BB962C8B-B14F-4D97-AF65-F5344CB8AC3E}">
        <p14:creationId xmlns:p14="http://schemas.microsoft.com/office/powerpoint/2010/main" val="1851398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rgbClr val="FFFFFF"/>
                </a:solidFill>
              </a:rPr>
              <a:t>Digital Transformation</a:t>
            </a:r>
            <a:endParaRPr lang="en-US" dirty="0">
              <a:solidFill>
                <a:srgbClr val="FFFFFF"/>
              </a:solidFill>
            </a:endParaRPr>
          </a:p>
        </p:txBody>
      </p:sp>
      <p:pic>
        <p:nvPicPr>
          <p:cNvPr id="5" name="Picture 4" descr="digital-too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1015" y="1524000"/>
            <a:ext cx="7223185" cy="5104384"/>
          </a:xfrm>
          <a:prstGeom prst="rect">
            <a:avLst/>
          </a:prstGeom>
        </p:spPr>
      </p:pic>
    </p:spTree>
    <p:extLst>
      <p:ext uri="{BB962C8B-B14F-4D97-AF65-F5344CB8AC3E}">
        <p14:creationId xmlns:p14="http://schemas.microsoft.com/office/powerpoint/2010/main" val="893310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ntMus_03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8755" y="1643411"/>
            <a:ext cx="4074853" cy="5130611"/>
          </a:xfrm>
          <a:prstGeom prst="rect">
            <a:avLst/>
          </a:prstGeom>
        </p:spPr>
      </p:pic>
      <p:sp>
        <p:nvSpPr>
          <p:cNvPr id="5" name="Title 4"/>
          <p:cNvSpPr>
            <a:spLocks noGrp="1"/>
          </p:cNvSpPr>
          <p:nvPr>
            <p:ph type="title"/>
          </p:nvPr>
        </p:nvSpPr>
        <p:spPr>
          <a:xfrm>
            <a:off x="457200" y="314811"/>
            <a:ext cx="8229600" cy="1328600"/>
          </a:xfrm>
        </p:spPr>
        <p:txBody>
          <a:bodyPr>
            <a:normAutofit/>
          </a:bodyPr>
          <a:lstStyle/>
          <a:p>
            <a:pPr algn="ctr"/>
            <a:r>
              <a:rPr lang="en-US" dirty="0" smtClean="0"/>
              <a:t>Technological Revolution: </a:t>
            </a:r>
            <a:br>
              <a:rPr lang="en-US" dirty="0" smtClean="0"/>
            </a:br>
            <a:r>
              <a:rPr lang="en-US" dirty="0" smtClean="0"/>
              <a:t>The Print Era (1500s - )</a:t>
            </a:r>
            <a:endParaRPr lang="en-US" dirty="0"/>
          </a:p>
        </p:txBody>
      </p:sp>
    </p:spTree>
    <p:extLst>
      <p:ext uri="{BB962C8B-B14F-4D97-AF65-F5344CB8AC3E}">
        <p14:creationId xmlns:p14="http://schemas.microsoft.com/office/powerpoint/2010/main" val="593016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mm-projecto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3651" y="4441485"/>
            <a:ext cx="2943139" cy="2077857"/>
          </a:xfrm>
          <a:prstGeom prst="rect">
            <a:avLst/>
          </a:prstGeom>
        </p:spPr>
      </p:pic>
      <p:pic>
        <p:nvPicPr>
          <p:cNvPr id="4" name="Picture 3" descr="912370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085" y="2118468"/>
            <a:ext cx="2359097" cy="2160796"/>
          </a:xfrm>
          <a:prstGeom prst="rect">
            <a:avLst/>
          </a:prstGeom>
        </p:spPr>
      </p:pic>
      <p:pic>
        <p:nvPicPr>
          <p:cNvPr id="5" name="Picture 4" descr="kodak-ektagraphic-slide-projector-with-remote-and-timer-as-is-mechanic-issues-1.4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3705" y="1926282"/>
            <a:ext cx="3353605" cy="2515203"/>
          </a:xfrm>
          <a:prstGeom prst="rect">
            <a:avLst/>
          </a:prstGeom>
        </p:spPr>
      </p:pic>
      <p:pic>
        <p:nvPicPr>
          <p:cNvPr id="8" name="Picture 7" descr="1286833667_overhead20projector.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07310" y="1632701"/>
            <a:ext cx="2693812" cy="2917485"/>
          </a:xfrm>
          <a:prstGeom prst="rect">
            <a:avLst/>
          </a:prstGeom>
        </p:spPr>
      </p:pic>
      <p:pic>
        <p:nvPicPr>
          <p:cNvPr id="9" name="Picture 8" descr="$_3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5085" y="4550186"/>
            <a:ext cx="2465953" cy="1900091"/>
          </a:xfrm>
          <a:prstGeom prst="rect">
            <a:avLst/>
          </a:prstGeom>
        </p:spPr>
      </p:pic>
      <p:pic>
        <p:nvPicPr>
          <p:cNvPr id="11" name="Picture 10" descr="NEEarGKHMuFDIJ_2_b.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65451" y="4811079"/>
            <a:ext cx="3243537" cy="1708263"/>
          </a:xfrm>
          <a:prstGeom prst="rect">
            <a:avLst/>
          </a:prstGeom>
        </p:spPr>
      </p:pic>
      <p:sp>
        <p:nvSpPr>
          <p:cNvPr id="18" name="Title 17"/>
          <p:cNvSpPr>
            <a:spLocks noGrp="1"/>
          </p:cNvSpPr>
          <p:nvPr>
            <p:ph type="title"/>
          </p:nvPr>
        </p:nvSpPr>
        <p:spPr>
          <a:xfrm>
            <a:off x="457200" y="347379"/>
            <a:ext cx="8229600" cy="1416682"/>
          </a:xfrm>
        </p:spPr>
        <p:txBody>
          <a:bodyPr>
            <a:normAutofit/>
          </a:bodyPr>
          <a:lstStyle/>
          <a:p>
            <a:pPr algn="ctr"/>
            <a:r>
              <a:rPr lang="en-US" dirty="0"/>
              <a:t>Technological Revolution: </a:t>
            </a:r>
            <a:br>
              <a:rPr lang="en-US" dirty="0"/>
            </a:br>
            <a:r>
              <a:rPr lang="en-US" dirty="0"/>
              <a:t>The </a:t>
            </a:r>
            <a:r>
              <a:rPr lang="en-US" dirty="0" smtClean="0"/>
              <a:t>Multimedia Era (1960s - )</a:t>
            </a:r>
            <a:endParaRPr lang="en-US" dirty="0"/>
          </a:p>
        </p:txBody>
      </p:sp>
    </p:spTree>
    <p:extLst>
      <p:ext uri="{BB962C8B-B14F-4D97-AF65-F5344CB8AC3E}">
        <p14:creationId xmlns:p14="http://schemas.microsoft.com/office/powerpoint/2010/main" val="2662495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35944" y="4339464"/>
            <a:ext cx="4186015" cy="2352471"/>
          </a:xfrm>
          <a:prstGeom prst="rect">
            <a:avLst/>
          </a:prstGeom>
        </p:spPr>
      </p:pic>
      <p:pic>
        <p:nvPicPr>
          <p:cNvPr id="2" name="Picture 1" descr="v_ATIV_170x170_medium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08956" y="2474244"/>
            <a:ext cx="913003" cy="1711934"/>
          </a:xfrm>
          <a:prstGeom prst="rect">
            <a:avLst/>
          </a:prstGeom>
        </p:spPr>
      </p:pic>
      <p:pic>
        <p:nvPicPr>
          <p:cNvPr id="4" name="Picture 3" descr="tabpro10wht_600x600_xlarg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55348" y="685863"/>
            <a:ext cx="2235393" cy="1619817"/>
          </a:xfrm>
          <a:prstGeom prst="rect">
            <a:avLst/>
          </a:prstGeom>
        </p:spPr>
      </p:pic>
      <p:pic>
        <p:nvPicPr>
          <p:cNvPr id="5" name="Picture 4" descr="e995d5b6-d023-4909-be29-af0c57f5f359.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94148" y="2590776"/>
            <a:ext cx="3640331" cy="2051336"/>
          </a:xfrm>
          <a:prstGeom prst="rect">
            <a:avLst/>
          </a:prstGeom>
        </p:spPr>
      </p:pic>
      <p:pic>
        <p:nvPicPr>
          <p:cNvPr id="3" name="Picture 2" descr="images.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5872" y="2708867"/>
            <a:ext cx="2958276" cy="2237200"/>
          </a:xfrm>
          <a:prstGeom prst="rect">
            <a:avLst/>
          </a:prstGeom>
        </p:spPr>
      </p:pic>
      <p:pic>
        <p:nvPicPr>
          <p:cNvPr id="6" name="Picture 5" descr="VR-1.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9813" y="5110898"/>
            <a:ext cx="3008079" cy="1581037"/>
          </a:xfrm>
          <a:prstGeom prst="rect">
            <a:avLst/>
          </a:prstGeom>
        </p:spPr>
      </p:pic>
      <p:sp>
        <p:nvSpPr>
          <p:cNvPr id="8" name="Title 7"/>
          <p:cNvSpPr>
            <a:spLocks noGrp="1"/>
          </p:cNvSpPr>
          <p:nvPr>
            <p:ph type="title"/>
          </p:nvPr>
        </p:nvSpPr>
        <p:spPr>
          <a:xfrm>
            <a:off x="162825" y="403619"/>
            <a:ext cx="3973119" cy="2070625"/>
          </a:xfrm>
        </p:spPr>
        <p:txBody>
          <a:bodyPr>
            <a:normAutofit fontScale="90000"/>
          </a:bodyPr>
          <a:lstStyle/>
          <a:p>
            <a:r>
              <a:rPr lang="en-US" dirty="0"/>
              <a:t>Technological Revolution: </a:t>
            </a:r>
            <a:r>
              <a:rPr lang="en-US" dirty="0" smtClean="0"/>
              <a:t>The Digital Era (2000s -)</a:t>
            </a:r>
            <a:endParaRPr lang="en-US" dirty="0"/>
          </a:p>
        </p:txBody>
      </p:sp>
      <p:pic>
        <p:nvPicPr>
          <p:cNvPr id="11" name="Picture 10" descr="smart_boardd-300x268.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35944" y="525283"/>
            <a:ext cx="2312120" cy="2065493"/>
          </a:xfrm>
          <a:prstGeom prst="rect">
            <a:avLst/>
          </a:prstGeom>
        </p:spPr>
      </p:pic>
    </p:spTree>
    <p:extLst>
      <p:ext uri="{BB962C8B-B14F-4D97-AF65-F5344CB8AC3E}">
        <p14:creationId xmlns:p14="http://schemas.microsoft.com/office/powerpoint/2010/main" val="426289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63600"/>
            <a:ext cx="8229600" cy="5774267"/>
          </a:xfrm>
        </p:spPr>
        <p:txBody>
          <a:bodyPr>
            <a:normAutofit/>
          </a:bodyPr>
          <a:lstStyle/>
          <a:p>
            <a:pPr algn="ctr"/>
            <a:r>
              <a:rPr lang="en-US" dirty="0" smtClean="0">
                <a:solidFill>
                  <a:schemeClr val="bg1"/>
                </a:solidFill>
              </a:rPr>
              <a:t>John Roberto</a:t>
            </a:r>
            <a:br>
              <a:rPr lang="en-US" dirty="0" smtClean="0">
                <a:solidFill>
                  <a:schemeClr val="bg1"/>
                </a:solidFill>
              </a:rPr>
            </a:br>
            <a:r>
              <a:rPr lang="en-US" dirty="0" smtClean="0">
                <a:solidFill>
                  <a:schemeClr val="bg1"/>
                </a:solidFill>
              </a:rPr>
              <a:t>Vibrant Faith Leadership Team</a:t>
            </a:r>
            <a:br>
              <a:rPr lang="en-US" dirty="0" smtClean="0">
                <a:solidFill>
                  <a:schemeClr val="bg1"/>
                </a:solidFill>
              </a:rPr>
            </a:br>
            <a:r>
              <a:rPr lang="en-US" dirty="0" smtClean="0">
                <a:solidFill>
                  <a:schemeClr val="bg1"/>
                </a:solidFill>
              </a:rPr>
              <a:t>jroberto@lifelongfaith.com</a:t>
            </a:r>
            <a:br>
              <a:rPr lang="en-US" dirty="0" smtClean="0">
                <a:solidFill>
                  <a:schemeClr val="bg1"/>
                </a:solidFill>
              </a:rPr>
            </a:br>
            <a:r>
              <a:rPr lang="en-US" dirty="0" smtClean="0">
                <a:solidFill>
                  <a:schemeClr val="bg1"/>
                </a:solidFill>
              </a:rPr>
              <a:t/>
            </a:r>
            <a:br>
              <a:rPr lang="en-US" dirty="0" smtClean="0">
                <a:solidFill>
                  <a:schemeClr val="bg1"/>
                </a:solidFill>
              </a:rPr>
            </a:br>
            <a:r>
              <a:rPr lang="en-US" sz="3200" dirty="0" smtClean="0">
                <a:solidFill>
                  <a:schemeClr val="bg1"/>
                </a:solidFill>
              </a:rPr>
              <a:t>www.LifelongFaith.com</a:t>
            </a:r>
            <a:br>
              <a:rPr lang="en-US" sz="3200" dirty="0" smtClean="0">
                <a:solidFill>
                  <a:schemeClr val="bg1"/>
                </a:solidFill>
              </a:rPr>
            </a:br>
            <a:r>
              <a:rPr lang="en-US" sz="3200" dirty="0" smtClean="0">
                <a:solidFill>
                  <a:schemeClr val="bg1"/>
                </a:solidFill>
              </a:rPr>
              <a:t>SeasonsofAdultFaith.com</a:t>
            </a:r>
            <a:br>
              <a:rPr lang="en-US" sz="3200" dirty="0" smtClean="0">
                <a:solidFill>
                  <a:schemeClr val="bg1"/>
                </a:solidFill>
              </a:rPr>
            </a:br>
            <a:r>
              <a:rPr lang="en-US" sz="3200" dirty="0" smtClean="0">
                <a:solidFill>
                  <a:schemeClr val="bg1"/>
                </a:solidFill>
              </a:rPr>
              <a:t>FamiliesattheCenter.com </a:t>
            </a:r>
            <a:r>
              <a:rPr lang="en-US" sz="3200" dirty="0">
                <a:solidFill>
                  <a:schemeClr val="bg1"/>
                </a:solidFill>
              </a:rPr>
              <a:t/>
            </a:r>
            <a:br>
              <a:rPr lang="en-US" sz="3200" dirty="0">
                <a:solidFill>
                  <a:schemeClr val="bg1"/>
                </a:solidFill>
              </a:rPr>
            </a:br>
            <a:r>
              <a:rPr lang="en-US" sz="3200" dirty="0" err="1" smtClean="0">
                <a:solidFill>
                  <a:schemeClr val="bg1"/>
                </a:solidFill>
              </a:rPr>
              <a:t>www.VibrantFaith</a:t>
            </a:r>
            <a:r>
              <a:rPr lang="en-US" sz="3200" dirty="0" smtClean="0">
                <a:solidFill>
                  <a:schemeClr val="bg1"/>
                </a:solidFill>
              </a:rPr>
              <a:t> </a:t>
            </a:r>
            <a:endParaRPr lang="en-US" sz="3200" dirty="0">
              <a:solidFill>
                <a:schemeClr val="bg1"/>
              </a:solidFill>
            </a:endParaRPr>
          </a:p>
        </p:txBody>
      </p:sp>
    </p:spTree>
    <p:extLst>
      <p:ext uri="{BB962C8B-B14F-4D97-AF65-F5344CB8AC3E}">
        <p14:creationId xmlns:p14="http://schemas.microsoft.com/office/powerpoint/2010/main" val="2707189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4353285" y="1065751"/>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3143964" y="5822712"/>
            <a:ext cx="3097179" cy="72267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4559300" y="3416300"/>
            <a:ext cx="12700" cy="12700"/>
          </a:xfrm>
          <a:prstGeom prst="rect">
            <a:avLst/>
          </a:prstGeom>
        </p:spPr>
      </p:pic>
      <p:pic>
        <p:nvPicPr>
          <p:cNvPr id="12" name="Picture 11"/>
          <p:cNvPicPr>
            <a:picLocks noChangeAspect="1"/>
          </p:cNvPicPr>
          <p:nvPr/>
        </p:nvPicPr>
        <p:blipFill>
          <a:blip r:embed="rId4"/>
          <a:stretch>
            <a:fillRect/>
          </a:stretch>
        </p:blipFill>
        <p:spPr>
          <a:xfrm>
            <a:off x="4559300" y="3416300"/>
            <a:ext cx="12700" cy="12700"/>
          </a:xfrm>
          <a:prstGeom prst="rect">
            <a:avLst/>
          </a:prstGeom>
        </p:spPr>
      </p:pic>
      <p:pic>
        <p:nvPicPr>
          <p:cNvPr id="13" name="Picture 12"/>
          <p:cNvPicPr>
            <a:picLocks noChangeAspect="1"/>
          </p:cNvPicPr>
          <p:nvPr/>
        </p:nvPicPr>
        <p:blipFill>
          <a:blip r:embed="rId4"/>
          <a:stretch>
            <a:fillRect/>
          </a:stretch>
        </p:blipFill>
        <p:spPr>
          <a:xfrm>
            <a:off x="4559300" y="3416300"/>
            <a:ext cx="12700" cy="12700"/>
          </a:xfrm>
          <a:prstGeom prst="rect">
            <a:avLst/>
          </a:prstGeom>
        </p:spPr>
      </p:pic>
      <p:pic>
        <p:nvPicPr>
          <p:cNvPr id="14" name="Picture 13"/>
          <p:cNvPicPr>
            <a:picLocks noChangeAspect="1"/>
          </p:cNvPicPr>
          <p:nvPr/>
        </p:nvPicPr>
        <p:blipFill>
          <a:blip r:embed="rId4"/>
          <a:stretch>
            <a:fillRect/>
          </a:stretch>
        </p:blipFill>
        <p:spPr>
          <a:xfrm>
            <a:off x="4559300" y="3416300"/>
            <a:ext cx="12700" cy="12700"/>
          </a:xfrm>
          <a:prstGeom prst="rect">
            <a:avLst/>
          </a:prstGeom>
        </p:spPr>
      </p:pic>
      <p:pic>
        <p:nvPicPr>
          <p:cNvPr id="15" name="Picture 14"/>
          <p:cNvPicPr>
            <a:picLocks noChangeAspect="1"/>
          </p:cNvPicPr>
          <p:nvPr/>
        </p:nvPicPr>
        <p:blipFill>
          <a:blip r:embed="rId4"/>
          <a:stretch>
            <a:fillRect/>
          </a:stretch>
        </p:blipFill>
        <p:spPr>
          <a:xfrm>
            <a:off x="4559300" y="3416300"/>
            <a:ext cx="12700" cy="12700"/>
          </a:xfrm>
          <a:prstGeom prst="rect">
            <a:avLst/>
          </a:prstGeom>
        </p:spPr>
      </p:pic>
      <p:pic>
        <p:nvPicPr>
          <p:cNvPr id="16" name="Picture 15"/>
          <p:cNvPicPr>
            <a:picLocks noChangeAspect="1"/>
          </p:cNvPicPr>
          <p:nvPr/>
        </p:nvPicPr>
        <p:blipFill>
          <a:blip r:embed="rId4"/>
          <a:stretch>
            <a:fillRect/>
          </a:stretch>
        </p:blipFill>
        <p:spPr>
          <a:xfrm>
            <a:off x="4559300" y="3416300"/>
            <a:ext cx="12700" cy="12700"/>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0868" y="2592357"/>
            <a:ext cx="3363686" cy="95019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3094" y="4904295"/>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10" name="Picture 9"/>
          <p:cNvPicPr>
            <a:picLocks noChangeAspect="1"/>
          </p:cNvPicPr>
          <p:nvPr/>
        </p:nvPicPr>
        <p:blipFill>
          <a:blip r:embed="rId4"/>
          <a:stretch>
            <a:fillRect/>
          </a:stretch>
        </p:blipFill>
        <p:spPr>
          <a:xfrm>
            <a:off x="4559300" y="3416300"/>
            <a:ext cx="12700" cy="12700"/>
          </a:xfrm>
          <a:prstGeom prst="rect">
            <a:avLst/>
          </a:prstGeom>
        </p:spPr>
      </p:pic>
      <p:pic>
        <p:nvPicPr>
          <p:cNvPr id="21" name="Picture 20"/>
          <p:cNvPicPr>
            <a:picLocks noChangeAspect="1"/>
          </p:cNvPicPr>
          <p:nvPr/>
        </p:nvPicPr>
        <p:blipFill>
          <a:blip r:embed="rId4"/>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9340" y="2269238"/>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158771" y="3685905"/>
            <a:ext cx="2870523" cy="1020267"/>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89775" y="3685905"/>
            <a:ext cx="3281184" cy="830796"/>
          </a:xfrm>
          <a:prstGeom prst="rect">
            <a:avLst/>
          </a:prstGeom>
        </p:spPr>
      </p:pic>
      <p:pic>
        <p:nvPicPr>
          <p:cNvPr id="23" name="Picture 22"/>
          <p:cNvPicPr>
            <a:picLocks noChangeAspect="1"/>
          </p:cNvPicPr>
          <p:nvPr/>
        </p:nvPicPr>
        <p:blipFill>
          <a:blip r:embed="rId10"/>
          <a:stretch>
            <a:fillRect/>
          </a:stretch>
        </p:blipFill>
        <p:spPr>
          <a:xfrm>
            <a:off x="3488723" y="4730169"/>
            <a:ext cx="2584289" cy="593332"/>
          </a:xfrm>
          <a:prstGeom prst="rect">
            <a:avLst/>
          </a:prstGeom>
          <a:solidFill>
            <a:schemeClr val="tx1"/>
          </a:solidFill>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4048" y="3452561"/>
            <a:ext cx="1574274" cy="1574274"/>
          </a:xfrm>
          <a:prstGeom prst="rect">
            <a:avLst/>
          </a:prstGeom>
          <a:ln>
            <a:noFill/>
          </a:ln>
          <a:effectLst>
            <a:outerShdw blurRad="190500" algn="tl" rotWithShape="0">
              <a:srgbClr val="000000">
                <a:alpha val="70000"/>
              </a:srgbClr>
            </a:outerShdw>
          </a:effectLst>
        </p:spPr>
      </p:pic>
      <p:pic>
        <p:nvPicPr>
          <p:cNvPr id="3" name="Picture 2" descr="Unknown.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281334" y="402484"/>
            <a:ext cx="1862666" cy="1866754"/>
          </a:xfrm>
          <a:prstGeom prst="rect">
            <a:avLst/>
          </a:prstGeom>
        </p:spPr>
      </p:pic>
      <p:pic>
        <p:nvPicPr>
          <p:cNvPr id="5" name="Picture 4" descr="snapchat.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34908" y="5026835"/>
            <a:ext cx="1759391" cy="1759391"/>
          </a:xfrm>
          <a:prstGeom prst="rect">
            <a:avLst/>
          </a:prstGeom>
        </p:spPr>
      </p:pic>
      <p:sp>
        <p:nvSpPr>
          <p:cNvPr id="2" name="Rectangle 1"/>
          <p:cNvSpPr/>
          <p:nvPr/>
        </p:nvSpPr>
        <p:spPr>
          <a:xfrm>
            <a:off x="89107" y="402484"/>
            <a:ext cx="4155207" cy="2308324"/>
          </a:xfrm>
          <a:prstGeom prst="rect">
            <a:avLst/>
          </a:prstGeom>
        </p:spPr>
        <p:txBody>
          <a:bodyPr wrap="square">
            <a:spAutoFit/>
          </a:bodyPr>
          <a:lstStyle/>
          <a:p>
            <a:r>
              <a:rPr lang="en-US" sz="3600" dirty="0">
                <a:latin typeface="Century Gothic"/>
              </a:rPr>
              <a:t>Technological Revolution: </a:t>
            </a:r>
            <a:r>
              <a:rPr lang="en-US" sz="3600" dirty="0" smtClean="0">
                <a:latin typeface="Century Gothic"/>
              </a:rPr>
              <a:t>The </a:t>
            </a:r>
            <a:r>
              <a:rPr lang="en-US" sz="3600" dirty="0">
                <a:latin typeface="Century Gothic"/>
              </a:rPr>
              <a:t>Digital Era (2000s -)</a:t>
            </a:r>
          </a:p>
        </p:txBody>
      </p:sp>
    </p:spTree>
    <p:extLst>
      <p:ext uri="{BB962C8B-B14F-4D97-AF65-F5344CB8AC3E}">
        <p14:creationId xmlns:p14="http://schemas.microsoft.com/office/powerpoint/2010/main" val="1556594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47" y="0"/>
            <a:ext cx="5061686" cy="2862665"/>
          </a:xfrm>
          <a:prstGeom prst="rect">
            <a:avLst/>
          </a:prstGeom>
        </p:spPr>
      </p:pic>
      <p:pic>
        <p:nvPicPr>
          <p:cNvPr id="3" name="Picture 2" descr="17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228803"/>
            <a:ext cx="4846697" cy="3210937"/>
          </a:xfrm>
          <a:prstGeom prst="rect">
            <a:avLst/>
          </a:prstGeom>
        </p:spPr>
      </p:pic>
      <p:pic>
        <p:nvPicPr>
          <p:cNvPr id="4" name="Picture 3" descr="13861795-Technological-family-with-a-laptop-and-tablet-computer-at-home--Stock-Phot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7523" y="220134"/>
            <a:ext cx="4516478" cy="3008669"/>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7523" y="3694048"/>
            <a:ext cx="4516477" cy="2932460"/>
          </a:xfrm>
          <a:prstGeom prst="rect">
            <a:avLst/>
          </a:prstGeom>
        </p:spPr>
      </p:pic>
    </p:spTree>
    <p:extLst>
      <p:ext uri="{BB962C8B-B14F-4D97-AF65-F5344CB8AC3E}">
        <p14:creationId xmlns:p14="http://schemas.microsoft.com/office/powerpoint/2010/main" val="1976249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840"/>
            <a:ext cx="8229600" cy="990600"/>
          </a:xfrm>
        </p:spPr>
        <p:txBody>
          <a:bodyPr/>
          <a:lstStyle/>
          <a:p>
            <a:pPr algn="ctr"/>
            <a:r>
              <a:rPr lang="en-US" dirty="0" smtClean="0"/>
              <a:t>Digital Culture</a:t>
            </a:r>
            <a:endParaRPr lang="en-US" dirty="0"/>
          </a:p>
        </p:txBody>
      </p:sp>
      <p:sp>
        <p:nvSpPr>
          <p:cNvPr id="3" name="Content Placeholder 2"/>
          <p:cNvSpPr>
            <a:spLocks noGrp="1"/>
          </p:cNvSpPr>
          <p:nvPr>
            <p:ph idx="1"/>
          </p:nvPr>
        </p:nvSpPr>
        <p:spPr>
          <a:xfrm>
            <a:off x="457200" y="1600200"/>
            <a:ext cx="8229600" cy="5097680"/>
          </a:xfrm>
        </p:spPr>
        <p:txBody>
          <a:bodyPr>
            <a:normAutofit/>
          </a:bodyPr>
          <a:lstStyle/>
          <a:p>
            <a:pPr marL="457200" indent="-457200">
              <a:spcBef>
                <a:spcPts val="0"/>
              </a:spcBef>
              <a:buClr>
                <a:schemeClr val="accent3"/>
              </a:buClr>
              <a:buFont typeface="Wingdings" charset="2"/>
              <a:buChar char=""/>
            </a:pPr>
            <a:r>
              <a:rPr lang="en-US" sz="2800" dirty="0" smtClean="0">
                <a:solidFill>
                  <a:srgbClr val="000000"/>
                </a:solidFill>
              </a:rPr>
              <a:t>Digital culture is transforming every aspect of life.</a:t>
            </a:r>
          </a:p>
          <a:p>
            <a:pPr marL="457200" indent="-457200">
              <a:spcBef>
                <a:spcPts val="0"/>
              </a:spcBef>
              <a:buClr>
                <a:schemeClr val="accent3"/>
              </a:buClr>
              <a:buFont typeface="Wingdings" charset="2"/>
              <a:buChar char=""/>
            </a:pPr>
            <a:r>
              <a:rPr lang="en-US" sz="2800" dirty="0" smtClean="0">
                <a:solidFill>
                  <a:srgbClr val="000000"/>
                </a:solidFill>
              </a:rPr>
              <a:t>People have the technology and know how to use it.</a:t>
            </a:r>
          </a:p>
          <a:p>
            <a:pPr marL="457200" indent="-457200">
              <a:spcBef>
                <a:spcPts val="0"/>
              </a:spcBef>
              <a:buClr>
                <a:schemeClr val="accent3"/>
              </a:buClr>
              <a:buFont typeface="Wingdings" charset="2"/>
              <a:buChar char=""/>
            </a:pPr>
            <a:r>
              <a:rPr lang="en-US" sz="2800" dirty="0" smtClean="0">
                <a:solidFill>
                  <a:srgbClr val="000000"/>
                </a:solidFill>
              </a:rPr>
              <a:t>People have time in their busy lives to connect, participate, and interact in online experiences and communities. </a:t>
            </a:r>
          </a:p>
          <a:p>
            <a:pPr marL="457200" indent="-457200">
              <a:spcBef>
                <a:spcPts val="0"/>
              </a:spcBef>
              <a:buClr>
                <a:schemeClr val="accent3"/>
              </a:buClr>
              <a:buFont typeface="Wingdings" charset="2"/>
              <a:buChar char=""/>
            </a:pPr>
            <a:r>
              <a:rPr lang="en-US" sz="2800" dirty="0" smtClean="0">
                <a:solidFill>
                  <a:srgbClr val="000000"/>
                </a:solidFill>
              </a:rPr>
              <a:t>People are already engaged in online learning and online spiritual experiences. </a:t>
            </a:r>
          </a:p>
          <a:p>
            <a:pPr marL="457200" indent="-457200">
              <a:spcBef>
                <a:spcPts val="0"/>
              </a:spcBef>
              <a:buClr>
                <a:schemeClr val="accent3"/>
              </a:buClr>
              <a:buFont typeface="Wingdings" charset="2"/>
              <a:buChar char=""/>
            </a:pPr>
            <a:r>
              <a:rPr lang="en-US" sz="2800" dirty="0" smtClean="0">
                <a:solidFill>
                  <a:srgbClr val="000000"/>
                </a:solidFill>
              </a:rPr>
              <a:t>People have access to an abundance of content – in all types of media formats – on demand, just in time, available 24x7, and often free!</a:t>
            </a:r>
          </a:p>
        </p:txBody>
      </p:sp>
    </p:spTree>
    <p:extLst>
      <p:ext uri="{BB962C8B-B14F-4D97-AF65-F5344CB8AC3E}">
        <p14:creationId xmlns:p14="http://schemas.microsoft.com/office/powerpoint/2010/main" val="794367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3217"/>
            <a:ext cx="9144000" cy="1339394"/>
          </a:xfrm>
        </p:spPr>
        <p:txBody>
          <a:bodyPr>
            <a:normAutofit fontScale="90000"/>
          </a:bodyPr>
          <a:lstStyle/>
          <a:p>
            <a:pPr algn="ctr"/>
            <a:r>
              <a:rPr lang="en-US" dirty="0" smtClean="0"/>
              <a:t>What is the Digital Transformation Making Possible in Learning &amp; Faith Formation?</a:t>
            </a:r>
            <a:endParaRPr lang="en-US" dirty="0"/>
          </a:p>
        </p:txBody>
      </p:sp>
      <p:sp>
        <p:nvSpPr>
          <p:cNvPr id="3" name="Content Placeholder 2"/>
          <p:cNvSpPr>
            <a:spLocks noGrp="1"/>
          </p:cNvSpPr>
          <p:nvPr>
            <p:ph idx="1"/>
          </p:nvPr>
        </p:nvSpPr>
        <p:spPr>
          <a:xfrm>
            <a:off x="457200" y="1802023"/>
            <a:ext cx="8229600" cy="4800271"/>
          </a:xfrm>
        </p:spPr>
        <p:txBody>
          <a:bodyPr>
            <a:normAutofit fontScale="92500" lnSpcReduction="20000"/>
          </a:bodyPr>
          <a:lstStyle/>
          <a:p>
            <a:pPr marL="514350" indent="-514350">
              <a:buFont typeface="+mj-lt"/>
              <a:buAutoNum type="arabicPeriod"/>
            </a:pPr>
            <a:r>
              <a:rPr lang="en-US" sz="2800" dirty="0" smtClean="0"/>
              <a:t>Mobile faith formation </a:t>
            </a:r>
            <a:r>
              <a:rPr lang="mr-IN" sz="2800" dirty="0" smtClean="0"/>
              <a:t>–</a:t>
            </a:r>
            <a:r>
              <a:rPr lang="en-US" sz="2800" dirty="0" smtClean="0"/>
              <a:t> anytime, anyplace, 24x7</a:t>
            </a:r>
          </a:p>
          <a:p>
            <a:pPr marL="514350" indent="-514350">
              <a:buFont typeface="+mj-lt"/>
              <a:buAutoNum type="arabicPeriod"/>
            </a:pPr>
            <a:r>
              <a:rPr lang="en-US" sz="2800" dirty="0" smtClean="0"/>
              <a:t>An abundance of high quality digital content for faith formation </a:t>
            </a:r>
            <a:r>
              <a:rPr lang="mr-IN" sz="2800" dirty="0" smtClean="0"/>
              <a:t>–</a:t>
            </a:r>
            <a:r>
              <a:rPr lang="en-US" sz="2800" dirty="0" smtClean="0"/>
              <a:t> audio, video, print, websites, digital learning platforms, apps, etc. </a:t>
            </a:r>
          </a:p>
          <a:p>
            <a:pPr marL="514350" indent="-514350">
              <a:buFont typeface="+mj-lt"/>
              <a:buAutoNum type="arabicPeriod"/>
            </a:pPr>
            <a:r>
              <a:rPr lang="en-US" sz="2800" dirty="0" smtClean="0"/>
              <a:t>Personalizing faith formation </a:t>
            </a:r>
            <a:r>
              <a:rPr lang="mr-IN" sz="2800" dirty="0" smtClean="0"/>
              <a:t>–</a:t>
            </a:r>
            <a:r>
              <a:rPr lang="en-US" sz="2800" dirty="0" smtClean="0"/>
              <a:t> putting the person at the center of faith formation </a:t>
            </a:r>
            <a:r>
              <a:rPr lang="mr-IN" sz="2800" dirty="0" smtClean="0"/>
              <a:t>–</a:t>
            </a:r>
            <a:r>
              <a:rPr lang="en-US" sz="2800" dirty="0" smtClean="0"/>
              <a:t> not the program</a:t>
            </a:r>
          </a:p>
          <a:p>
            <a:pPr marL="514350" indent="-514350">
              <a:buFont typeface="+mj-lt"/>
              <a:buAutoNum type="arabicPeriod"/>
            </a:pPr>
            <a:r>
              <a:rPr lang="en-US" sz="2800" dirty="0" smtClean="0"/>
              <a:t>Provide multiple ways to learn</a:t>
            </a:r>
          </a:p>
          <a:p>
            <a:pPr marL="514350" indent="-514350">
              <a:buFont typeface="+mj-lt"/>
              <a:buAutoNum type="arabicPeriod"/>
            </a:pPr>
            <a:r>
              <a:rPr lang="en-US" sz="2800" dirty="0" smtClean="0"/>
              <a:t>Develop content in smaller units (micro-learning) that connect together</a:t>
            </a:r>
          </a:p>
          <a:p>
            <a:pPr marL="514350" indent="-514350">
              <a:buFont typeface="+mj-lt"/>
              <a:buAutoNum type="arabicPeriod"/>
            </a:pPr>
            <a:r>
              <a:rPr lang="en-US" sz="2800" dirty="0"/>
              <a:t>Content and tools to extend and </a:t>
            </a:r>
            <a:r>
              <a:rPr lang="en-US" sz="2800" dirty="0" smtClean="0"/>
              <a:t>expand faith formation in multiple environments</a:t>
            </a:r>
          </a:p>
          <a:p>
            <a:pPr marL="514350" indent="-514350">
              <a:buFont typeface="+mj-lt"/>
              <a:buAutoNum type="arabicPeriod"/>
            </a:pPr>
            <a:r>
              <a:rPr lang="en-US" sz="2800" dirty="0" smtClean="0"/>
              <a:t>Self-organizing communities of learning and practice </a:t>
            </a:r>
          </a:p>
          <a:p>
            <a:pPr marL="514350" indent="-514350">
              <a:buFont typeface="+mj-lt"/>
              <a:buAutoNum type="arabicPeriod"/>
            </a:pPr>
            <a:endParaRPr lang="en-US" sz="2800" dirty="0"/>
          </a:p>
        </p:txBody>
      </p:sp>
    </p:spTree>
    <p:extLst>
      <p:ext uri="{BB962C8B-B14F-4D97-AF65-F5344CB8AC3E}">
        <p14:creationId xmlns:p14="http://schemas.microsoft.com/office/powerpoint/2010/main" val="1558870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9895"/>
            <a:ext cx="9144000" cy="1526167"/>
          </a:xfrm>
        </p:spPr>
        <p:txBody>
          <a:bodyPr>
            <a:normAutofit/>
          </a:bodyPr>
          <a:lstStyle/>
          <a:p>
            <a:pPr algn="ctr"/>
            <a:r>
              <a:rPr lang="en-US" dirty="0" smtClean="0"/>
              <a:t>The Adaptive Challenges of </a:t>
            </a:r>
            <a:br>
              <a:rPr lang="en-US" dirty="0" smtClean="0"/>
            </a:br>
            <a:r>
              <a:rPr lang="en-US" dirty="0" smtClean="0"/>
              <a:t>21</a:t>
            </a:r>
            <a:r>
              <a:rPr lang="en-US" baseline="30000" dirty="0" smtClean="0"/>
              <a:t>st</a:t>
            </a:r>
            <a:r>
              <a:rPr lang="en-US" dirty="0" smtClean="0"/>
              <a:t> Century Faith Formation</a:t>
            </a:r>
            <a:endParaRPr lang="en-US" dirty="0"/>
          </a:p>
        </p:txBody>
      </p:sp>
      <p:sp>
        <p:nvSpPr>
          <p:cNvPr id="5" name="Content Placeholder 4"/>
          <p:cNvSpPr>
            <a:spLocks noGrp="1"/>
          </p:cNvSpPr>
          <p:nvPr>
            <p:ph idx="1"/>
          </p:nvPr>
        </p:nvSpPr>
        <p:spPr>
          <a:xfrm>
            <a:off x="457200" y="2127720"/>
            <a:ext cx="8229600" cy="4349279"/>
          </a:xfrm>
        </p:spPr>
        <p:txBody>
          <a:bodyPr/>
          <a:lstStyle/>
          <a:p>
            <a:pPr marL="457200" indent="-457200">
              <a:spcBef>
                <a:spcPts val="200"/>
              </a:spcBef>
              <a:buFont typeface="+mj-lt"/>
              <a:buAutoNum type="arabicPeriod"/>
            </a:pPr>
            <a:r>
              <a:rPr lang="en-US" sz="2800" dirty="0" smtClean="0">
                <a:solidFill>
                  <a:schemeClr val="tx1"/>
                </a:solidFill>
              </a:rPr>
              <a:t>Ten decades of the life cycle</a:t>
            </a:r>
          </a:p>
          <a:p>
            <a:pPr marL="457200" indent="-457200">
              <a:spcBef>
                <a:spcPts val="200"/>
              </a:spcBef>
              <a:buFont typeface="+mj-lt"/>
              <a:buAutoNum type="arabicPeriod"/>
            </a:pPr>
            <a:r>
              <a:rPr lang="en-US" sz="2800" dirty="0" smtClean="0">
                <a:solidFill>
                  <a:schemeClr val="tx1"/>
                </a:solidFill>
              </a:rPr>
              <a:t>Five unique generational identities </a:t>
            </a:r>
          </a:p>
          <a:p>
            <a:pPr marL="457200" indent="-457200">
              <a:spcBef>
                <a:spcPts val="200"/>
              </a:spcBef>
              <a:buFont typeface="+mj-lt"/>
              <a:buAutoNum type="arabicPeriod"/>
            </a:pPr>
            <a:r>
              <a:rPr lang="en-US" sz="2800" dirty="0"/>
              <a:t>Diverse family forms and styles</a:t>
            </a:r>
          </a:p>
          <a:p>
            <a:pPr marL="457200" indent="-457200">
              <a:spcBef>
                <a:spcPts val="200"/>
              </a:spcBef>
              <a:buFont typeface="+mj-lt"/>
              <a:buAutoNum type="arabicPeriod"/>
            </a:pPr>
            <a:r>
              <a:rPr lang="en-US" sz="2800" dirty="0" smtClean="0">
                <a:solidFill>
                  <a:schemeClr val="tx1"/>
                </a:solidFill>
              </a:rPr>
              <a:t>Diverse spiritual-religious identities of people</a:t>
            </a:r>
          </a:p>
          <a:p>
            <a:pPr marL="457200" indent="-457200">
              <a:spcBef>
                <a:spcPts val="200"/>
              </a:spcBef>
              <a:buFont typeface="+mj-lt"/>
              <a:buAutoNum type="arabicPeriod"/>
            </a:pPr>
            <a:r>
              <a:rPr lang="en-US" sz="2800" dirty="0" smtClean="0">
                <a:solidFill>
                  <a:schemeClr val="tx1"/>
                </a:solidFill>
              </a:rPr>
              <a:t>Decline </a:t>
            </a:r>
            <a:r>
              <a:rPr lang="en-US" sz="2800" dirty="0">
                <a:solidFill>
                  <a:schemeClr val="tx1"/>
                </a:solidFill>
              </a:rPr>
              <a:t>in religious </a:t>
            </a:r>
            <a:r>
              <a:rPr lang="en-US" sz="2800" dirty="0" smtClean="0">
                <a:solidFill>
                  <a:schemeClr val="tx1"/>
                </a:solidFill>
              </a:rPr>
              <a:t>transmission and practice at home </a:t>
            </a:r>
            <a:r>
              <a:rPr lang="en-US" sz="2800" dirty="0">
                <a:solidFill>
                  <a:schemeClr val="tx1"/>
                </a:solidFill>
              </a:rPr>
              <a:t>and </a:t>
            </a:r>
            <a:r>
              <a:rPr lang="en-US" sz="2800" dirty="0" smtClean="0">
                <a:solidFill>
                  <a:schemeClr val="tx1"/>
                </a:solidFill>
              </a:rPr>
              <a:t>decline in participation </a:t>
            </a:r>
            <a:r>
              <a:rPr lang="en-US" sz="2800" dirty="0">
                <a:solidFill>
                  <a:schemeClr val="tx1"/>
                </a:solidFill>
              </a:rPr>
              <a:t>in </a:t>
            </a:r>
            <a:r>
              <a:rPr lang="en-US" sz="2800" dirty="0" smtClean="0">
                <a:solidFill>
                  <a:schemeClr val="tx1"/>
                </a:solidFill>
              </a:rPr>
              <a:t>church life and programs</a:t>
            </a:r>
          </a:p>
          <a:p>
            <a:pPr marL="457200" indent="-457200">
              <a:spcBef>
                <a:spcPts val="200"/>
              </a:spcBef>
              <a:buFont typeface="+mj-lt"/>
              <a:buAutoNum type="arabicPeriod"/>
            </a:pPr>
            <a:r>
              <a:rPr lang="en-US" sz="2800" dirty="0" smtClean="0"/>
              <a:t>Digital culture: new technologies and media create transformation in every aspect of life  </a:t>
            </a:r>
            <a:endParaRPr lang="en-US" sz="2800" dirty="0">
              <a:solidFill>
                <a:schemeClr val="tx1"/>
              </a:solidFill>
            </a:endParaRPr>
          </a:p>
        </p:txBody>
      </p:sp>
    </p:spTree>
    <p:extLst>
      <p:ext uri="{BB962C8B-B14F-4D97-AF65-F5344CB8AC3E}">
        <p14:creationId xmlns:p14="http://schemas.microsoft.com/office/powerpoint/2010/main" val="5173526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69002.p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176" y="1700878"/>
            <a:ext cx="9161176" cy="5156856"/>
          </a:xfrm>
          <a:prstGeom prst="rect">
            <a:avLst/>
          </a:prstGeom>
        </p:spPr>
      </p:pic>
      <p:sp>
        <p:nvSpPr>
          <p:cNvPr id="5" name="Title 4"/>
          <p:cNvSpPr>
            <a:spLocks noGrp="1"/>
          </p:cNvSpPr>
          <p:nvPr>
            <p:ph type="title"/>
          </p:nvPr>
        </p:nvSpPr>
        <p:spPr/>
        <p:txBody>
          <a:bodyPr>
            <a:normAutofit fontScale="90000"/>
          </a:bodyPr>
          <a:lstStyle/>
          <a:p>
            <a:pPr algn="ctr"/>
            <a:r>
              <a:rPr lang="en-US" dirty="0" smtClean="0">
                <a:solidFill>
                  <a:srgbClr val="FFFFFF"/>
                </a:solidFill>
              </a:rPr>
              <a:t>Part 2. Reimagining Faith Formation</a:t>
            </a:r>
            <a:endParaRPr lang="en-US" dirty="0">
              <a:solidFill>
                <a:srgbClr val="FFFFFF"/>
              </a:solidFill>
            </a:endParaRPr>
          </a:p>
        </p:txBody>
      </p:sp>
    </p:spTree>
    <p:extLst>
      <p:ext uri="{BB962C8B-B14F-4D97-AF65-F5344CB8AC3E}">
        <p14:creationId xmlns:p14="http://schemas.microsoft.com/office/powerpoint/2010/main" val="135176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Reimagining Faith Formation</a:t>
            </a:r>
            <a:endParaRPr lang="en-US" dirty="0"/>
          </a:p>
        </p:txBody>
      </p:sp>
      <p:sp>
        <p:nvSpPr>
          <p:cNvPr id="5" name="Content Placeholder 4"/>
          <p:cNvSpPr>
            <a:spLocks noGrp="1"/>
          </p:cNvSpPr>
          <p:nvPr>
            <p:ph idx="1"/>
          </p:nvPr>
        </p:nvSpPr>
        <p:spPr/>
        <p:txBody>
          <a:bodyPr>
            <a:normAutofit/>
          </a:bodyPr>
          <a:lstStyle/>
          <a:p>
            <a:pPr marL="457200" indent="-457200">
              <a:buFont typeface="+mj-lt"/>
              <a:buAutoNum type="arabicPeriod"/>
            </a:pPr>
            <a:r>
              <a:rPr lang="en-US" sz="2800" dirty="0" smtClean="0"/>
              <a:t>A </a:t>
            </a:r>
            <a:r>
              <a:rPr lang="en-US" sz="2800" dirty="0"/>
              <a:t>New Ecology of </a:t>
            </a:r>
            <a:r>
              <a:rPr lang="en-US" sz="2800" dirty="0" smtClean="0"/>
              <a:t>Faith </a:t>
            </a:r>
            <a:r>
              <a:rPr lang="en-US" sz="2800" dirty="0"/>
              <a:t>Formation </a:t>
            </a:r>
            <a:endParaRPr lang="en-US" sz="2800" dirty="0" smtClean="0"/>
          </a:p>
          <a:p>
            <a:pPr marL="457200" indent="-457200">
              <a:buFont typeface="+mj-lt"/>
              <a:buAutoNum type="arabicPeriod"/>
            </a:pPr>
            <a:r>
              <a:rPr lang="en-US" sz="2800" dirty="0" smtClean="0"/>
              <a:t>Faith </a:t>
            </a:r>
            <a:r>
              <a:rPr lang="en-US" sz="2800" dirty="0"/>
              <a:t>Maturing </a:t>
            </a:r>
            <a:r>
              <a:rPr lang="en-US" sz="2800" dirty="0" smtClean="0"/>
              <a:t>across the Life Span</a:t>
            </a:r>
            <a:endParaRPr lang="en-US" sz="2800" b="1" dirty="0"/>
          </a:p>
          <a:p>
            <a:pPr marL="457200" indent="-457200">
              <a:buFont typeface="+mj-lt"/>
              <a:buAutoNum type="arabicPeriod"/>
            </a:pPr>
            <a:r>
              <a:rPr lang="en-US" sz="2800" dirty="0" smtClean="0"/>
              <a:t>Faith Forming Environments</a:t>
            </a:r>
          </a:p>
          <a:p>
            <a:pPr marL="1005840" lvl="2" indent="-457200">
              <a:buFont typeface="Wingdings" charset="2"/>
              <a:buChar char=""/>
            </a:pPr>
            <a:r>
              <a:rPr lang="en-US" sz="2800" dirty="0" smtClean="0"/>
              <a:t>Intergenerational Relationships and Community</a:t>
            </a:r>
          </a:p>
          <a:p>
            <a:pPr marL="1005840" lvl="2" indent="-457200">
              <a:buFont typeface="Wingdings" charset="2"/>
              <a:buChar char=""/>
            </a:pPr>
            <a:r>
              <a:rPr lang="en-US" sz="2800" dirty="0" smtClean="0"/>
              <a:t>Family Faith Practice @Home</a:t>
            </a:r>
          </a:p>
          <a:p>
            <a:pPr marL="1005840" lvl="2" indent="-457200">
              <a:buFont typeface="Wingdings" charset="2"/>
              <a:buChar char=""/>
            </a:pPr>
            <a:r>
              <a:rPr lang="en-US" sz="2800" dirty="0" smtClean="0"/>
              <a:t>Life Stage Faith Formation </a:t>
            </a:r>
            <a:endParaRPr lang="en-US" sz="2800" dirty="0"/>
          </a:p>
          <a:p>
            <a:pPr marL="514350" indent="-514350">
              <a:buFont typeface="+mj-lt"/>
              <a:buAutoNum type="arabicPeriod"/>
            </a:pPr>
            <a:r>
              <a:rPr lang="en-US" sz="2800" dirty="0"/>
              <a:t>Digitally Enabled </a:t>
            </a:r>
            <a:r>
              <a:rPr lang="en-US" sz="2800" dirty="0" smtClean="0"/>
              <a:t>Faith Formation</a:t>
            </a:r>
          </a:p>
          <a:p>
            <a:pPr marL="514350" indent="-514350">
              <a:buFont typeface="+mj-lt"/>
              <a:buAutoNum type="arabicPeriod"/>
            </a:pPr>
            <a:r>
              <a:rPr lang="en-US" sz="2800" dirty="0" smtClean="0"/>
              <a:t>Personalizing </a:t>
            </a:r>
            <a:r>
              <a:rPr lang="en-US" sz="2800" dirty="0"/>
              <a:t>Faith Formation: </a:t>
            </a:r>
            <a:r>
              <a:rPr lang="en-US" sz="2800" dirty="0" smtClean="0"/>
              <a:t>Pathways &amp; Playlists</a:t>
            </a:r>
          </a:p>
          <a:p>
            <a:pPr marL="514350" indent="-514350">
              <a:buFont typeface="+mj-lt"/>
              <a:buAutoNum type="arabicPeriod"/>
            </a:pPr>
            <a:r>
              <a:rPr lang="en-US" sz="2800" dirty="0" smtClean="0"/>
              <a:t>New </a:t>
            </a:r>
            <a:r>
              <a:rPr lang="en-US" sz="2800" dirty="0"/>
              <a:t>Leadership Roles </a:t>
            </a:r>
            <a:endParaRPr lang="en-US" sz="2800" b="1" dirty="0"/>
          </a:p>
          <a:p>
            <a:pPr marL="0" indent="0">
              <a:buNone/>
            </a:pPr>
            <a:endParaRPr lang="en-US" b="1" dirty="0"/>
          </a:p>
        </p:txBody>
      </p:sp>
    </p:spTree>
    <p:extLst>
      <p:ext uri="{BB962C8B-B14F-4D97-AF65-F5344CB8AC3E}">
        <p14:creationId xmlns:p14="http://schemas.microsoft.com/office/powerpoint/2010/main" val="172991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072" y="484188"/>
            <a:ext cx="9049928" cy="1116012"/>
          </a:xfrm>
        </p:spPr>
        <p:txBody>
          <a:bodyPr/>
          <a:lstStyle/>
          <a:p>
            <a:pPr algn="ctr"/>
            <a:r>
              <a:rPr lang="en-US" dirty="0" smtClean="0">
                <a:solidFill>
                  <a:schemeClr val="bg1"/>
                </a:solidFill>
              </a:rPr>
              <a:t>1. A New Faith </a:t>
            </a:r>
            <a:r>
              <a:rPr lang="en-US" dirty="0">
                <a:solidFill>
                  <a:schemeClr val="bg1"/>
                </a:solidFill>
              </a:rPr>
              <a:t>Forming Ecology</a:t>
            </a:r>
            <a:endParaRPr lang="en-US" b="1" dirty="0">
              <a:solidFill>
                <a:schemeClr val="bg1"/>
              </a:solidFill>
            </a:endParaRPr>
          </a:p>
        </p:txBody>
      </p:sp>
      <p:graphicFrame>
        <p:nvGraphicFramePr>
          <p:cNvPr id="3" name="Diagram 2"/>
          <p:cNvGraphicFramePr/>
          <p:nvPr>
            <p:extLst>
              <p:ext uri="{D42A27DB-BD31-4B8C-83A1-F6EECF244321}">
                <p14:modId xmlns:p14="http://schemas.microsoft.com/office/powerpoint/2010/main" val="1536276811"/>
              </p:ext>
            </p:extLst>
          </p:nvPr>
        </p:nvGraphicFramePr>
        <p:xfrm>
          <a:off x="1245473" y="1877714"/>
          <a:ext cx="6831773" cy="4491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p:cNvCxnSpPr/>
          <p:nvPr/>
        </p:nvCxnSpPr>
        <p:spPr>
          <a:xfrm flipH="1">
            <a:off x="6838327" y="2757312"/>
            <a:ext cx="923014" cy="843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175659" y="2008279"/>
            <a:ext cx="1689380" cy="3636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362065" y="4712176"/>
            <a:ext cx="1091821" cy="623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5394626" y="5990786"/>
            <a:ext cx="1509169" cy="1534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435431" y="1756437"/>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18" name="TextBox 17"/>
          <p:cNvSpPr txBox="1"/>
          <p:nvPr/>
        </p:nvSpPr>
        <p:spPr>
          <a:xfrm>
            <a:off x="7012085" y="5544082"/>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19" name="TextBox 18"/>
          <p:cNvSpPr txBox="1"/>
          <p:nvPr/>
        </p:nvSpPr>
        <p:spPr>
          <a:xfrm>
            <a:off x="771890" y="1474571"/>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
        <p:nvSpPr>
          <p:cNvPr id="20" name="TextBox 19"/>
          <p:cNvSpPr txBox="1"/>
          <p:nvPr/>
        </p:nvSpPr>
        <p:spPr>
          <a:xfrm>
            <a:off x="543588" y="5390621"/>
            <a:ext cx="1403769" cy="1200329"/>
          </a:xfrm>
          <a:prstGeom prst="rect">
            <a:avLst/>
          </a:prstGeom>
          <a:noFill/>
        </p:spPr>
        <p:txBody>
          <a:bodyPr wrap="square" rtlCol="0">
            <a:spAutoFit/>
          </a:bodyPr>
          <a:lstStyle/>
          <a:p>
            <a:r>
              <a:rPr lang="en-US" dirty="0" smtClean="0">
                <a:solidFill>
                  <a:srgbClr val="FFFFFF"/>
                </a:solidFill>
              </a:rPr>
              <a:t>Digitally Enabled and Connected </a:t>
            </a:r>
            <a:endParaRPr lang="en-US" dirty="0">
              <a:solidFill>
                <a:srgbClr val="FFFFFF"/>
              </a:solidFill>
            </a:endParaRPr>
          </a:p>
        </p:txBody>
      </p:sp>
    </p:spTree>
    <p:extLst>
      <p:ext uri="{BB962C8B-B14F-4D97-AF65-F5344CB8AC3E}">
        <p14:creationId xmlns:p14="http://schemas.microsoft.com/office/powerpoint/2010/main" val="17182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31800"/>
            <a:ext cx="9144000" cy="990600"/>
          </a:xfrm>
        </p:spPr>
        <p:txBody>
          <a:bodyPr>
            <a:normAutofit/>
          </a:bodyPr>
          <a:lstStyle/>
          <a:p>
            <a:pPr algn="ctr"/>
            <a:r>
              <a:rPr lang="en-US" dirty="0" smtClean="0">
                <a:solidFill>
                  <a:schemeClr val="bg1"/>
                </a:solidFill>
              </a:rPr>
              <a:t>2. Maturing in Faith</a:t>
            </a:r>
            <a:endParaRPr lang="en-US" dirty="0">
              <a:solidFill>
                <a:schemeClr val="bg1"/>
              </a:solidFill>
            </a:endParaRPr>
          </a:p>
        </p:txBody>
      </p:sp>
      <p:sp>
        <p:nvSpPr>
          <p:cNvPr id="3" name="Content Placeholder 2"/>
          <p:cNvSpPr>
            <a:spLocks noGrp="1"/>
          </p:cNvSpPr>
          <p:nvPr>
            <p:ph sz="half" idx="1"/>
          </p:nvPr>
        </p:nvSpPr>
        <p:spPr>
          <a:xfrm>
            <a:off x="0" y="1301894"/>
            <a:ext cx="9144000" cy="977900"/>
          </a:xfrm>
        </p:spPr>
        <p:txBody>
          <a:bodyPr>
            <a:normAutofit/>
          </a:bodyPr>
          <a:lstStyle/>
          <a:p>
            <a:pPr marL="0" lvl="0" indent="0" algn="ctr">
              <a:buNone/>
            </a:pPr>
            <a:r>
              <a:rPr lang="en-US" dirty="0" smtClean="0">
                <a:solidFill>
                  <a:srgbClr val="FFFFFF"/>
                </a:solidFill>
              </a:rPr>
              <a:t>Addressing </a:t>
            </a:r>
            <a:r>
              <a:rPr lang="en-US" dirty="0">
                <a:solidFill>
                  <a:srgbClr val="FFFFFF"/>
                </a:solidFill>
              </a:rPr>
              <a:t>the unique life tasks, needs, interests, and spiritual journeys of people at each stage of life</a:t>
            </a:r>
            <a:r>
              <a:rPr lang="en-US" dirty="0" smtClean="0">
                <a:solidFill>
                  <a:srgbClr val="FFFFFF"/>
                </a:solidFill>
              </a:rPr>
              <a:t>.</a:t>
            </a:r>
            <a:endParaRPr lang="en-US" dirty="0">
              <a:solidFill>
                <a:srgbClr val="FFFFFF"/>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3841" y="2279794"/>
            <a:ext cx="6863659" cy="4578206"/>
          </a:xfrm>
          <a:prstGeom prst="rect">
            <a:avLst/>
          </a:prstGeom>
        </p:spPr>
      </p:pic>
    </p:spTree>
    <p:extLst>
      <p:ext uri="{BB962C8B-B14F-4D97-AF65-F5344CB8AC3E}">
        <p14:creationId xmlns:p14="http://schemas.microsoft.com/office/powerpoint/2010/main" val="305532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98890"/>
          </a:xfrm>
        </p:spPr>
        <p:txBody>
          <a:bodyPr>
            <a:normAutofit fontScale="90000"/>
          </a:bodyPr>
          <a:lstStyle/>
          <a:p>
            <a:pPr algn="ctr"/>
            <a:r>
              <a:rPr lang="en-US" dirty="0" smtClean="0"/>
              <a:t>Focus on Maturing in Faith: </a:t>
            </a:r>
            <a:br>
              <a:rPr lang="en-US" dirty="0" smtClean="0"/>
            </a:br>
            <a:r>
              <a:rPr lang="en-US" i="1" dirty="0" smtClean="0"/>
              <a:t>Toward What Ends Are We Working</a:t>
            </a:r>
            <a:endParaRPr lang="en-US" i="1" dirty="0"/>
          </a:p>
        </p:txBody>
      </p:sp>
      <p:graphicFrame>
        <p:nvGraphicFramePr>
          <p:cNvPr id="5" name="Diagram 4"/>
          <p:cNvGraphicFramePr/>
          <p:nvPr>
            <p:extLst>
              <p:ext uri="{D42A27DB-BD31-4B8C-83A1-F6EECF244321}">
                <p14:modId xmlns:p14="http://schemas.microsoft.com/office/powerpoint/2010/main" val="577589588"/>
              </p:ext>
            </p:extLst>
          </p:nvPr>
        </p:nvGraphicFramePr>
        <p:xfrm>
          <a:off x="188327" y="2475068"/>
          <a:ext cx="8411633" cy="3644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0050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Reimagining Cover final 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096" y="1600201"/>
            <a:ext cx="2045348" cy="3090862"/>
          </a:xfrm>
          <a:prstGeom prst="rect">
            <a:avLst/>
          </a:prstGeom>
          <a:ln>
            <a:noFill/>
          </a:ln>
          <a:effectLst>
            <a:outerShdw blurRad="292100" dist="139700" dir="2700000" algn="tl" rotWithShape="0">
              <a:srgbClr val="333333">
                <a:alpha val="65000"/>
              </a:srgbClr>
            </a:outerShdw>
          </a:effectLst>
        </p:spPr>
      </p:pic>
      <p:sp>
        <p:nvSpPr>
          <p:cNvPr id="10" name="Title 9"/>
          <p:cNvSpPr>
            <a:spLocks noGrp="1"/>
          </p:cNvSpPr>
          <p:nvPr>
            <p:ph type="title"/>
          </p:nvPr>
        </p:nvSpPr>
        <p:spPr/>
        <p:txBody>
          <a:bodyPr/>
          <a:lstStyle/>
          <a:p>
            <a:pPr algn="ctr"/>
            <a:r>
              <a:rPr lang="en-US" dirty="0" smtClean="0"/>
              <a:t>Lifelong Faith Books </a:t>
            </a:r>
            <a:endParaRPr lang="en-US" dirty="0"/>
          </a:p>
        </p:txBody>
      </p:sp>
      <p:pic>
        <p:nvPicPr>
          <p:cNvPr id="2" name="Picture 1" descr="AFF Cov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5295" y="2350520"/>
            <a:ext cx="2057400" cy="3086101"/>
          </a:xfrm>
          <a:prstGeom prst="rect">
            <a:avLst/>
          </a:prstGeom>
          <a:ln>
            <a:noFill/>
          </a:ln>
          <a:effectLst>
            <a:outerShdw blurRad="292100" dist="139700" dir="2700000" algn="tl" rotWithShape="0">
              <a:srgbClr val="333333">
                <a:alpha val="65000"/>
              </a:srgbClr>
            </a:outerShdw>
          </a:effectLst>
        </p:spPr>
      </p:pic>
      <p:pic>
        <p:nvPicPr>
          <p:cNvPr id="3" name="Picture 2" descr="FamiliesCenterCov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6303" y="3366360"/>
            <a:ext cx="1981200" cy="2971800"/>
          </a:xfrm>
          <a:prstGeom prst="rect">
            <a:avLst/>
          </a:prstGeom>
          <a:ln>
            <a:noFill/>
          </a:ln>
          <a:effectLst>
            <a:outerShdw blurRad="292100" dist="139700" dir="2700000" algn="tl" rotWithShape="0">
              <a:srgbClr val="333333">
                <a:alpha val="65000"/>
              </a:srgbClr>
            </a:outerShdw>
          </a:effectLst>
        </p:spPr>
      </p:pic>
      <p:pic>
        <p:nvPicPr>
          <p:cNvPr id="4" name="Picture 3" descr="Generations Cover 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0539" y="2873074"/>
            <a:ext cx="2009832" cy="3052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286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Maturing in Faith</a:t>
            </a:r>
            <a:endParaRPr lang="en-US" dirty="0"/>
          </a:p>
        </p:txBody>
      </p:sp>
      <p:sp>
        <p:nvSpPr>
          <p:cNvPr id="3" name="Content Placeholder 2"/>
          <p:cNvSpPr>
            <a:spLocks noGrp="1"/>
          </p:cNvSpPr>
          <p:nvPr>
            <p:ph idx="1"/>
          </p:nvPr>
        </p:nvSpPr>
        <p:spPr>
          <a:xfrm>
            <a:off x="342900" y="1600200"/>
            <a:ext cx="8534400" cy="5041900"/>
          </a:xfrm>
        </p:spPr>
        <p:txBody>
          <a:bodyPr>
            <a:normAutofit fontScale="92500"/>
          </a:bodyPr>
          <a:lstStyle/>
          <a:p>
            <a:pPr marL="0" indent="0" algn="ctr">
              <a:buNone/>
            </a:pPr>
            <a:r>
              <a:rPr lang="en-US" sz="2600" i="1" dirty="0" smtClean="0">
                <a:latin typeface="Century Gothic"/>
              </a:rPr>
              <a:t>The </a:t>
            </a:r>
            <a:r>
              <a:rPr lang="en-US" sz="2600" i="1" dirty="0">
                <a:latin typeface="Century Gothic"/>
              </a:rPr>
              <a:t>definitive aim of catechesis is to put people not only in touch, but also in communion and intimacy, with Jesus </a:t>
            </a:r>
            <a:r>
              <a:rPr lang="en-US" sz="2600" i="1" dirty="0" smtClean="0">
                <a:latin typeface="Century Gothic"/>
              </a:rPr>
              <a:t>Christ. Starting </a:t>
            </a:r>
            <a:r>
              <a:rPr lang="en-US" sz="2600" i="1" dirty="0">
                <a:latin typeface="Century Gothic"/>
              </a:rPr>
              <a:t>with the "</a:t>
            </a:r>
            <a:r>
              <a:rPr lang="en-US" sz="2600" i="1" dirty="0" smtClean="0">
                <a:latin typeface="Century Gothic"/>
              </a:rPr>
              <a:t>initial” conversion </a:t>
            </a:r>
            <a:r>
              <a:rPr lang="en-US" sz="2600" i="1" dirty="0">
                <a:latin typeface="Century Gothic"/>
              </a:rPr>
              <a:t>of a person to the Lord, moved by the Holy Spirit through the primary proclamation of the Gospel, catechesis seeks to solidify and mature this first adherence. It proposes to help those who have just converted "to know better this Jesus to whom he has entrusted himself: to know his 'mystery', the kingdom of God proclaimed by him, the requirements and comments contained in his Gospel message, and the paths that he has laid down for anyone who wishes to follow </a:t>
            </a:r>
            <a:r>
              <a:rPr lang="en-US" sz="2600" i="1" dirty="0" smtClean="0">
                <a:latin typeface="Century Gothic"/>
              </a:rPr>
              <a:t>him.”</a:t>
            </a:r>
            <a:r>
              <a:rPr lang="en-US" sz="2600" i="1" dirty="0">
                <a:latin typeface="Century Gothic"/>
              </a:rPr>
              <a:t> </a:t>
            </a:r>
            <a:endParaRPr lang="en-US" sz="2600" i="1" dirty="0" smtClean="0">
              <a:latin typeface="Century Gothic"/>
            </a:endParaRPr>
          </a:p>
          <a:p>
            <a:pPr marL="0" indent="0" algn="ctr">
              <a:buNone/>
            </a:pPr>
            <a:r>
              <a:rPr lang="en-US" sz="2000" dirty="0" smtClean="0">
                <a:latin typeface="Century Gothic"/>
              </a:rPr>
              <a:t>(Roman Catholic, </a:t>
            </a:r>
            <a:r>
              <a:rPr lang="en-US" sz="2000" i="1" dirty="0" smtClean="0">
                <a:latin typeface="Century Gothic"/>
              </a:rPr>
              <a:t>General Directory for Catechesis</a:t>
            </a:r>
            <a:r>
              <a:rPr lang="en-US" sz="2000" dirty="0" smtClean="0">
                <a:latin typeface="Century Gothic"/>
              </a:rPr>
              <a:t>, </a:t>
            </a:r>
            <a:r>
              <a:rPr lang="en-US" sz="2000" dirty="0" smtClean="0"/>
              <a:t>80)</a:t>
            </a:r>
            <a:endParaRPr lang="en-US" sz="2000" dirty="0"/>
          </a:p>
        </p:txBody>
      </p:sp>
    </p:spTree>
    <p:extLst>
      <p:ext uri="{BB962C8B-B14F-4D97-AF65-F5344CB8AC3E}">
        <p14:creationId xmlns:p14="http://schemas.microsoft.com/office/powerpoint/2010/main" val="4049543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Maturing in Faith: Holistic</a:t>
            </a:r>
            <a:endParaRPr lang="en-US" dirty="0"/>
          </a:p>
        </p:txBody>
      </p:sp>
      <p:sp>
        <p:nvSpPr>
          <p:cNvPr id="3" name="Content Placeholder 2"/>
          <p:cNvSpPr>
            <a:spLocks noGrp="1"/>
          </p:cNvSpPr>
          <p:nvPr>
            <p:ph idx="1"/>
          </p:nvPr>
        </p:nvSpPr>
        <p:spPr/>
        <p:txBody>
          <a:bodyPr>
            <a:normAutofit/>
          </a:bodyPr>
          <a:lstStyle/>
          <a:p>
            <a:pPr marL="457200" lvl="0" indent="-457200">
              <a:spcBef>
                <a:spcPts val="0"/>
              </a:spcBef>
              <a:buClr>
                <a:schemeClr val="accent3"/>
              </a:buClr>
              <a:buSzPct val="100000"/>
              <a:buFont typeface="Wingdings" charset="2"/>
              <a:buChar char=""/>
            </a:pPr>
            <a:r>
              <a:rPr lang="en-US" sz="2600" b="1" i="1" dirty="0"/>
              <a:t>A way of the head</a:t>
            </a:r>
            <a:r>
              <a:rPr lang="en-US" sz="2600" b="1" dirty="0"/>
              <a:t> </a:t>
            </a:r>
            <a:r>
              <a:rPr lang="en-US" sz="2600" dirty="0"/>
              <a:t>(</a:t>
            </a:r>
            <a:r>
              <a:rPr lang="en-US" sz="2600" b="1" i="1" dirty="0"/>
              <a:t>inform</a:t>
            </a:r>
            <a:r>
              <a:rPr lang="en-US" sz="2600" dirty="0"/>
              <a:t>) demands a discipleship of faith seeking understanding and belief with personal conviction, sustained by study, reflecting, discerning and deciding, all toward spiritual wisdom for life. </a:t>
            </a:r>
          </a:p>
          <a:p>
            <a:pPr marL="457200" lvl="0" indent="-457200">
              <a:spcBef>
                <a:spcPts val="0"/>
              </a:spcBef>
              <a:buClr>
                <a:schemeClr val="accent3"/>
              </a:buClr>
              <a:buSzPct val="100000"/>
              <a:buFont typeface="Wingdings" charset="2"/>
              <a:buChar char=""/>
            </a:pPr>
            <a:r>
              <a:rPr lang="en-US" sz="2600" b="1" i="1" dirty="0"/>
              <a:t>A way of the heart</a:t>
            </a:r>
            <a:r>
              <a:rPr lang="en-US" sz="2600" b="1" dirty="0"/>
              <a:t> </a:t>
            </a:r>
            <a:r>
              <a:rPr lang="en-US" sz="2600" dirty="0"/>
              <a:t>(</a:t>
            </a:r>
            <a:r>
              <a:rPr lang="en-US" sz="2600" b="1" i="1" dirty="0"/>
              <a:t>form</a:t>
            </a:r>
            <a:r>
              <a:rPr lang="en-US" sz="2600" dirty="0"/>
              <a:t>) demands a discipleship of right relationships and right desires, community building, hospitality and inclusion, trust in God’s love, and prayer and worship.</a:t>
            </a:r>
          </a:p>
          <a:p>
            <a:pPr marL="457200" lvl="0" indent="-457200">
              <a:spcBef>
                <a:spcPts val="0"/>
              </a:spcBef>
              <a:buClr>
                <a:schemeClr val="accent3"/>
              </a:buClr>
              <a:buSzPct val="100000"/>
              <a:buFont typeface="Wingdings" charset="2"/>
              <a:buChar char=""/>
            </a:pPr>
            <a:r>
              <a:rPr lang="en-US" sz="2600" b="1" i="1" dirty="0"/>
              <a:t>A way of the hands</a:t>
            </a:r>
            <a:r>
              <a:rPr lang="en-US" sz="2600" b="1" dirty="0"/>
              <a:t> </a:t>
            </a:r>
            <a:r>
              <a:rPr lang="en-US" sz="2600" dirty="0"/>
              <a:t>(</a:t>
            </a:r>
            <a:r>
              <a:rPr lang="en-US" sz="2600" b="1" i="1" dirty="0"/>
              <a:t>transform</a:t>
            </a:r>
            <a:r>
              <a:rPr lang="en-US" sz="2600" dirty="0"/>
              <a:t>) demands a discipleship of love, justice, peace-making, simplicity, integrity, healing, and repentance.</a:t>
            </a:r>
          </a:p>
          <a:p>
            <a:pPr marL="0" indent="0" algn="ctr">
              <a:spcBef>
                <a:spcPts val="0"/>
              </a:spcBef>
              <a:buClr>
                <a:schemeClr val="accent3"/>
              </a:buClr>
              <a:buNone/>
            </a:pPr>
            <a:r>
              <a:rPr lang="en-US" sz="2400" dirty="0"/>
              <a:t>(</a:t>
            </a:r>
            <a:r>
              <a:rPr lang="en-US" sz="2400" dirty="0" smtClean="0"/>
              <a:t>Thomas Groome</a:t>
            </a:r>
            <a:r>
              <a:rPr lang="en-US" sz="2400" dirty="0"/>
              <a:t>)</a:t>
            </a:r>
          </a:p>
          <a:p>
            <a:pPr marL="457200" indent="-457200">
              <a:spcBef>
                <a:spcPts val="0"/>
              </a:spcBef>
              <a:buClr>
                <a:schemeClr val="accent3"/>
              </a:buClr>
              <a:buFont typeface="Wingdings" charset="2"/>
              <a:buChar char=""/>
            </a:pPr>
            <a:endParaRPr lang="en-US" sz="2400" dirty="0"/>
          </a:p>
        </p:txBody>
      </p:sp>
    </p:spTree>
    <p:extLst>
      <p:ext uri="{BB962C8B-B14F-4D97-AF65-F5344CB8AC3E}">
        <p14:creationId xmlns:p14="http://schemas.microsoft.com/office/powerpoint/2010/main" val="2012766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68400"/>
          </a:xfrm>
        </p:spPr>
        <p:txBody>
          <a:bodyPr>
            <a:normAutofit/>
          </a:bodyPr>
          <a:lstStyle/>
          <a:p>
            <a:pPr algn="ctr"/>
            <a:r>
              <a:rPr lang="en-US" dirty="0" smtClean="0"/>
              <a:t>Maturing in Faith: Holistic</a:t>
            </a:r>
            <a:br>
              <a:rPr lang="en-US" dirty="0" smtClean="0"/>
            </a:br>
            <a:r>
              <a:rPr lang="en-US" sz="2200" dirty="0" smtClean="0"/>
              <a:t>(Roman Catholic, </a:t>
            </a:r>
            <a:r>
              <a:rPr lang="en-US" sz="2200" i="1" dirty="0" smtClean="0"/>
              <a:t>National Directory for Catechesis</a:t>
            </a:r>
            <a:r>
              <a:rPr lang="en-US" sz="2200" dirty="0" smtClean="0"/>
              <a:t>)</a:t>
            </a:r>
            <a:endParaRPr lang="en-US" sz="2200" i="1" dirty="0"/>
          </a:p>
        </p:txBody>
      </p:sp>
      <p:sp>
        <p:nvSpPr>
          <p:cNvPr id="3" name="Content Placeholder 2"/>
          <p:cNvSpPr>
            <a:spLocks noGrp="1"/>
          </p:cNvSpPr>
          <p:nvPr>
            <p:ph idx="1"/>
          </p:nvPr>
        </p:nvSpPr>
        <p:spPr>
          <a:xfrm>
            <a:off x="457200" y="1701800"/>
            <a:ext cx="8229600" cy="4775200"/>
          </a:xfrm>
        </p:spPr>
        <p:txBody>
          <a:bodyPr>
            <a:normAutofit fontScale="92500" lnSpcReduction="10000"/>
          </a:bodyPr>
          <a:lstStyle/>
          <a:p>
            <a:pPr marL="0" indent="0">
              <a:lnSpc>
                <a:spcPct val="110000"/>
              </a:lnSpc>
              <a:spcBef>
                <a:spcPts val="200"/>
              </a:spcBef>
              <a:buNone/>
            </a:pPr>
            <a:r>
              <a:rPr lang="en-US" sz="2400" dirty="0" smtClean="0">
                <a:solidFill>
                  <a:srgbClr val="000000"/>
                </a:solidFill>
              </a:rPr>
              <a:t>Christ’s </a:t>
            </a:r>
            <a:r>
              <a:rPr lang="en-US" sz="2400" dirty="0">
                <a:solidFill>
                  <a:srgbClr val="000000"/>
                </a:solidFill>
              </a:rPr>
              <a:t>method of formation was accomplished by diverse yet interrelated tasks. His example is the most fruitful inspiration for effective catechesis today because it is integral to formation in the Christian faith. </a:t>
            </a:r>
            <a:r>
              <a:rPr lang="en-US" sz="2400" dirty="0" smtClean="0">
                <a:solidFill>
                  <a:srgbClr val="000000"/>
                </a:solidFill>
              </a:rPr>
              <a:t>Faith </a:t>
            </a:r>
            <a:r>
              <a:rPr lang="en-US" sz="2400" dirty="0">
                <a:solidFill>
                  <a:srgbClr val="000000"/>
                </a:solidFill>
              </a:rPr>
              <a:t>must be known celebrated, lived, and expressed in </a:t>
            </a:r>
            <a:r>
              <a:rPr lang="en-US" sz="2400" dirty="0" smtClean="0">
                <a:solidFill>
                  <a:srgbClr val="000000"/>
                </a:solidFill>
              </a:rPr>
              <a:t>prayer. So </a:t>
            </a:r>
            <a:r>
              <a:rPr lang="en-US" sz="2400" dirty="0">
                <a:solidFill>
                  <a:srgbClr val="000000"/>
                </a:solidFill>
              </a:rPr>
              <a:t>catechesis comprises six fundamental tasks, each of which is related to an aspect of faith in </a:t>
            </a:r>
            <a:r>
              <a:rPr lang="en-US" sz="2400" dirty="0" smtClean="0">
                <a:solidFill>
                  <a:srgbClr val="000000"/>
                </a:solidFill>
              </a:rPr>
              <a:t>Christ. </a:t>
            </a:r>
          </a:p>
          <a:p>
            <a:pPr marL="0" indent="0">
              <a:lnSpc>
                <a:spcPct val="110000"/>
              </a:lnSpc>
              <a:spcBef>
                <a:spcPts val="200"/>
              </a:spcBef>
              <a:buNone/>
            </a:pPr>
            <a:endParaRPr lang="en-US" sz="2400" dirty="0" smtClean="0">
              <a:solidFill>
                <a:srgbClr val="000000"/>
              </a:solidFill>
            </a:endParaRPr>
          </a:p>
          <a:p>
            <a:pPr marL="457200" indent="-457200">
              <a:lnSpc>
                <a:spcPct val="110000"/>
              </a:lnSpc>
              <a:spcBef>
                <a:spcPts val="200"/>
              </a:spcBef>
              <a:buFont typeface="+mj-lt"/>
              <a:buAutoNum type="arabicPeriod"/>
            </a:pPr>
            <a:r>
              <a:rPr lang="en-US" sz="2400" b="1" dirty="0" smtClean="0">
                <a:solidFill>
                  <a:srgbClr val="000000"/>
                </a:solidFill>
              </a:rPr>
              <a:t>Promote </a:t>
            </a:r>
            <a:r>
              <a:rPr lang="en-US" sz="2400" b="1" dirty="0">
                <a:solidFill>
                  <a:srgbClr val="000000"/>
                </a:solidFill>
              </a:rPr>
              <a:t>K</a:t>
            </a:r>
            <a:r>
              <a:rPr lang="en-US" sz="2400" b="1" dirty="0" smtClean="0">
                <a:solidFill>
                  <a:srgbClr val="000000"/>
                </a:solidFill>
              </a:rPr>
              <a:t>nowledge </a:t>
            </a:r>
            <a:r>
              <a:rPr lang="en-US" sz="2400" b="1" dirty="0">
                <a:solidFill>
                  <a:srgbClr val="000000"/>
                </a:solidFill>
              </a:rPr>
              <a:t>of the </a:t>
            </a:r>
            <a:r>
              <a:rPr lang="en-US" sz="2400" b="1" dirty="0" smtClean="0">
                <a:solidFill>
                  <a:srgbClr val="000000"/>
                </a:solidFill>
              </a:rPr>
              <a:t>Faith </a:t>
            </a:r>
            <a:r>
              <a:rPr lang="en-US" sz="2400" dirty="0">
                <a:solidFill>
                  <a:srgbClr val="000000"/>
                </a:solidFill>
              </a:rPr>
              <a:t>– Teach the “basics” of the faith as revealed in the signs of creation, Sacred Scripture, Catholic tradition and human experience</a:t>
            </a:r>
            <a:r>
              <a:rPr lang="en-US" sz="2400" dirty="0" smtClean="0">
                <a:solidFill>
                  <a:srgbClr val="000000"/>
                </a:solidFill>
              </a:rPr>
              <a:t>.</a:t>
            </a:r>
          </a:p>
          <a:p>
            <a:pPr marL="457200" lvl="0" indent="-457200">
              <a:lnSpc>
                <a:spcPct val="110000"/>
              </a:lnSpc>
              <a:spcBef>
                <a:spcPts val="200"/>
              </a:spcBef>
              <a:buFont typeface="+mj-lt"/>
              <a:buAutoNum type="arabicPeriod"/>
            </a:pPr>
            <a:r>
              <a:rPr lang="en-US" sz="2400" b="1" dirty="0">
                <a:solidFill>
                  <a:srgbClr val="000000"/>
                </a:solidFill>
              </a:rPr>
              <a:t>Liturgical E</a:t>
            </a:r>
            <a:r>
              <a:rPr lang="en-US" sz="2400" b="1" dirty="0" smtClean="0">
                <a:solidFill>
                  <a:srgbClr val="000000"/>
                </a:solidFill>
              </a:rPr>
              <a:t>ducation </a:t>
            </a:r>
            <a:r>
              <a:rPr lang="en-US" sz="2400" dirty="0">
                <a:solidFill>
                  <a:srgbClr val="000000"/>
                </a:solidFill>
              </a:rPr>
              <a:t>– Teach about the form and meaning of the liturgy and the sacraments and help individuals prepare their minds and hearts to enter into these mysteries of our faith</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2211314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93800"/>
          </a:xfrm>
        </p:spPr>
        <p:txBody>
          <a:bodyPr>
            <a:normAutofit/>
          </a:bodyPr>
          <a:lstStyle/>
          <a:p>
            <a:pPr algn="ctr"/>
            <a:r>
              <a:rPr lang="en-US" dirty="0"/>
              <a:t>Maturing in </a:t>
            </a:r>
            <a:r>
              <a:rPr lang="en-US" dirty="0" smtClean="0"/>
              <a:t>Faith: </a:t>
            </a:r>
            <a:r>
              <a:rPr lang="en-US" dirty="0"/>
              <a:t>Holistic</a:t>
            </a:r>
            <a:br>
              <a:rPr lang="en-US" dirty="0"/>
            </a:br>
            <a:r>
              <a:rPr lang="en-US" sz="2200" dirty="0"/>
              <a:t>(Roman Catholic, </a:t>
            </a:r>
            <a:r>
              <a:rPr lang="en-US" sz="2200" i="1" dirty="0"/>
              <a:t>National Directory for </a:t>
            </a:r>
            <a:r>
              <a:rPr lang="en-US" sz="2200" i="1" dirty="0" smtClean="0"/>
              <a:t>Catechesis</a:t>
            </a:r>
            <a:r>
              <a:rPr lang="en-US" sz="2200" dirty="0" smtClean="0"/>
              <a:t>)</a:t>
            </a:r>
            <a:endParaRPr lang="en-US" sz="2200" dirty="0"/>
          </a:p>
        </p:txBody>
      </p:sp>
      <p:sp>
        <p:nvSpPr>
          <p:cNvPr id="3" name="Content Placeholder 2"/>
          <p:cNvSpPr>
            <a:spLocks noGrp="1"/>
          </p:cNvSpPr>
          <p:nvPr>
            <p:ph idx="1"/>
          </p:nvPr>
        </p:nvSpPr>
        <p:spPr>
          <a:xfrm>
            <a:off x="457200" y="1727200"/>
            <a:ext cx="8229600" cy="4749800"/>
          </a:xfrm>
        </p:spPr>
        <p:txBody>
          <a:bodyPr>
            <a:normAutofit/>
          </a:bodyPr>
          <a:lstStyle/>
          <a:p>
            <a:pPr marL="457200" indent="-457200">
              <a:spcBef>
                <a:spcPts val="200"/>
              </a:spcBef>
              <a:buFont typeface="+mj-lt"/>
              <a:buAutoNum type="arabicPeriod" startAt="3"/>
            </a:pPr>
            <a:r>
              <a:rPr lang="en-US" sz="2400" b="1" dirty="0" smtClean="0">
                <a:solidFill>
                  <a:srgbClr val="000000"/>
                </a:solidFill>
              </a:rPr>
              <a:t>Moral </a:t>
            </a:r>
            <a:r>
              <a:rPr lang="en-US" sz="2400" b="1" dirty="0">
                <a:solidFill>
                  <a:srgbClr val="000000"/>
                </a:solidFill>
              </a:rPr>
              <a:t>Formation </a:t>
            </a:r>
            <a:r>
              <a:rPr lang="en-US" sz="2400" dirty="0">
                <a:solidFill>
                  <a:srgbClr val="000000"/>
                </a:solidFill>
              </a:rPr>
              <a:t>– Teach the moral teachings of the Church which are the fulfillment of the Commandments.</a:t>
            </a:r>
          </a:p>
          <a:p>
            <a:pPr marL="457200" lvl="0" indent="-457200">
              <a:spcBef>
                <a:spcPts val="200"/>
              </a:spcBef>
              <a:buFont typeface="+mj-lt"/>
              <a:buAutoNum type="arabicPeriod" startAt="3"/>
            </a:pPr>
            <a:r>
              <a:rPr lang="en-US" sz="2400" b="1" dirty="0">
                <a:solidFill>
                  <a:srgbClr val="000000"/>
                </a:solidFill>
              </a:rPr>
              <a:t>Teaching to Pray </a:t>
            </a:r>
            <a:r>
              <a:rPr lang="en-US" sz="2400" dirty="0">
                <a:solidFill>
                  <a:srgbClr val="000000"/>
                </a:solidFill>
              </a:rPr>
              <a:t>– Teach that a “climate of prayer” and participation in prayer invites individuals into a personal relationship with Jesus Christ.</a:t>
            </a:r>
          </a:p>
          <a:p>
            <a:pPr marL="457200" indent="-457200">
              <a:spcBef>
                <a:spcPts val="200"/>
              </a:spcBef>
              <a:buFont typeface="+mj-lt"/>
              <a:buAutoNum type="arabicPeriod" startAt="3"/>
            </a:pPr>
            <a:r>
              <a:rPr lang="en-US" sz="2400" b="1" dirty="0" smtClean="0">
                <a:solidFill>
                  <a:srgbClr val="000000"/>
                </a:solidFill>
              </a:rPr>
              <a:t>Education </a:t>
            </a:r>
            <a:r>
              <a:rPr lang="en-US" sz="2400" b="1" dirty="0">
                <a:solidFill>
                  <a:srgbClr val="000000"/>
                </a:solidFill>
              </a:rPr>
              <a:t>for Community Life </a:t>
            </a:r>
            <a:r>
              <a:rPr lang="en-US" sz="2400" dirty="0">
                <a:solidFill>
                  <a:srgbClr val="000000"/>
                </a:solidFill>
              </a:rPr>
              <a:t>– Teach that the human person needs to live in society. Society is not optional, but a requirement of human nature.</a:t>
            </a:r>
          </a:p>
          <a:p>
            <a:pPr marL="457200" indent="-457200">
              <a:spcBef>
                <a:spcPts val="200"/>
              </a:spcBef>
              <a:buFont typeface="+mj-lt"/>
              <a:buAutoNum type="arabicPeriod" startAt="3"/>
            </a:pPr>
            <a:r>
              <a:rPr lang="en-US" sz="2400" b="1" dirty="0" smtClean="0">
                <a:solidFill>
                  <a:srgbClr val="000000"/>
                </a:solidFill>
              </a:rPr>
              <a:t>Missionary </a:t>
            </a:r>
            <a:r>
              <a:rPr lang="en-US" sz="2400" b="1" dirty="0">
                <a:solidFill>
                  <a:srgbClr val="000000"/>
                </a:solidFill>
              </a:rPr>
              <a:t>Initiative </a:t>
            </a:r>
            <a:r>
              <a:rPr lang="en-US" sz="2400" dirty="0">
                <a:solidFill>
                  <a:srgbClr val="000000"/>
                </a:solidFill>
              </a:rPr>
              <a:t>– Teach that all Christian service is an expression of love and is performed by Christians for the purpose of building up the Kingdom of God on earth</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38664287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Focus on Maturing in Faith </a:t>
            </a:r>
            <a:endParaRPr lang="en-US" dirty="0"/>
          </a:p>
        </p:txBody>
      </p:sp>
      <p:sp>
        <p:nvSpPr>
          <p:cNvPr id="5" name="Text Placeholder 4"/>
          <p:cNvSpPr>
            <a:spLocks noGrp="1"/>
          </p:cNvSpPr>
          <p:nvPr>
            <p:ph type="body" idx="1"/>
          </p:nvPr>
        </p:nvSpPr>
        <p:spPr>
          <a:solidFill>
            <a:schemeClr val="accent1"/>
          </a:solidFill>
        </p:spPr>
        <p:txBody>
          <a:bodyPr>
            <a:normAutofit/>
          </a:bodyPr>
          <a:lstStyle/>
          <a:p>
            <a:r>
              <a:rPr lang="en-US" sz="2400" dirty="0" smtClean="0">
                <a:solidFill>
                  <a:srgbClr val="FFFFFF"/>
                </a:solidFill>
                <a:latin typeface="Century Gothic"/>
              </a:rPr>
              <a:t>Search Institute, 1988</a:t>
            </a:r>
            <a:endParaRPr lang="en-US" sz="2400" dirty="0">
              <a:solidFill>
                <a:srgbClr val="FFFFFF"/>
              </a:solidFill>
              <a:latin typeface="Century Gothic"/>
            </a:endParaRPr>
          </a:p>
        </p:txBody>
      </p:sp>
      <p:sp>
        <p:nvSpPr>
          <p:cNvPr id="3" name="Content Placeholder 2"/>
          <p:cNvSpPr>
            <a:spLocks noGrp="1"/>
          </p:cNvSpPr>
          <p:nvPr>
            <p:ph sz="half" idx="2"/>
          </p:nvPr>
        </p:nvSpPr>
        <p:spPr>
          <a:xfrm>
            <a:off x="457200" y="2438400"/>
            <a:ext cx="3931920" cy="4419600"/>
          </a:xfrm>
        </p:spPr>
        <p:txBody>
          <a:bodyPr>
            <a:normAutofit lnSpcReduction="10000"/>
          </a:bodyPr>
          <a:lstStyle/>
          <a:p>
            <a:pPr marL="457200" lvl="2" indent="-457200">
              <a:spcBef>
                <a:spcPts val="0"/>
              </a:spcBef>
              <a:buFont typeface="+mj-lt"/>
              <a:buAutoNum type="arabicPeriod"/>
            </a:pPr>
            <a:r>
              <a:rPr lang="en-US" sz="2400" dirty="0" smtClean="0"/>
              <a:t>Trusting and believing</a:t>
            </a:r>
          </a:p>
          <a:p>
            <a:pPr marL="457200" lvl="2" indent="-457200">
              <a:spcBef>
                <a:spcPts val="0"/>
              </a:spcBef>
              <a:buFont typeface="+mj-lt"/>
              <a:buAutoNum type="arabicPeriod"/>
            </a:pPr>
            <a:r>
              <a:rPr lang="en-US" sz="2400" dirty="0" smtClean="0">
                <a:solidFill>
                  <a:schemeClr val="tx1"/>
                </a:solidFill>
              </a:rPr>
              <a:t>Seeking spiritual growth</a:t>
            </a:r>
          </a:p>
          <a:p>
            <a:pPr marL="457200" lvl="2" indent="-457200">
              <a:spcBef>
                <a:spcPts val="0"/>
              </a:spcBef>
              <a:buFont typeface="+mj-lt"/>
              <a:buAutoNum type="arabicPeriod"/>
            </a:pPr>
            <a:r>
              <a:rPr lang="en-US" sz="2400" dirty="0" smtClean="0"/>
              <a:t>Integrating faith and life</a:t>
            </a:r>
          </a:p>
          <a:p>
            <a:pPr marL="457200" lvl="2" indent="-457200">
              <a:spcBef>
                <a:spcPts val="0"/>
              </a:spcBef>
              <a:buFont typeface="+mj-lt"/>
              <a:buAutoNum type="arabicPeriod"/>
            </a:pPr>
            <a:r>
              <a:rPr lang="en-US" sz="2400" dirty="0" smtClean="0">
                <a:solidFill>
                  <a:schemeClr val="tx1"/>
                </a:solidFill>
              </a:rPr>
              <a:t>Holding life-affirming values</a:t>
            </a:r>
          </a:p>
          <a:p>
            <a:pPr marL="457200" lvl="2" indent="-457200">
              <a:spcBef>
                <a:spcPts val="0"/>
              </a:spcBef>
              <a:buFont typeface="+mj-lt"/>
              <a:buAutoNum type="arabicPeriod"/>
            </a:pPr>
            <a:r>
              <a:rPr lang="en-US" sz="2400" dirty="0" smtClean="0"/>
              <a:t>Experiencing the fruits of faith</a:t>
            </a:r>
          </a:p>
          <a:p>
            <a:pPr marL="457200" lvl="2" indent="-457200">
              <a:spcBef>
                <a:spcPts val="0"/>
              </a:spcBef>
              <a:buFont typeface="+mj-lt"/>
              <a:buAutoNum type="arabicPeriod"/>
            </a:pPr>
            <a:r>
              <a:rPr lang="en-US" sz="2400" dirty="0" smtClean="0">
                <a:solidFill>
                  <a:schemeClr val="tx1"/>
                </a:solidFill>
              </a:rPr>
              <a:t>Nurturing faith in community</a:t>
            </a:r>
          </a:p>
          <a:p>
            <a:pPr marL="457200" lvl="2" indent="-457200">
              <a:spcBef>
                <a:spcPts val="0"/>
              </a:spcBef>
              <a:buFont typeface="+mj-lt"/>
              <a:buAutoNum type="arabicPeriod"/>
            </a:pPr>
            <a:r>
              <a:rPr lang="en-US" sz="2400" dirty="0" smtClean="0"/>
              <a:t>Advocating for social change</a:t>
            </a:r>
          </a:p>
          <a:p>
            <a:pPr marL="457200" lvl="2" indent="-457200">
              <a:spcBef>
                <a:spcPts val="0"/>
              </a:spcBef>
              <a:buFont typeface="+mj-lt"/>
              <a:buAutoNum type="arabicPeriod"/>
            </a:pPr>
            <a:r>
              <a:rPr lang="en-US" sz="2400" dirty="0" smtClean="0">
                <a:solidFill>
                  <a:schemeClr val="tx1"/>
                </a:solidFill>
              </a:rPr>
              <a:t>Acting and serving</a:t>
            </a:r>
          </a:p>
        </p:txBody>
      </p:sp>
      <p:sp>
        <p:nvSpPr>
          <p:cNvPr id="6" name="Text Placeholder 5"/>
          <p:cNvSpPr>
            <a:spLocks noGrp="1"/>
          </p:cNvSpPr>
          <p:nvPr>
            <p:ph type="body" sz="quarter" idx="3"/>
          </p:nvPr>
        </p:nvSpPr>
        <p:spPr>
          <a:solidFill>
            <a:srgbClr val="0000FF"/>
          </a:solidFill>
        </p:spPr>
        <p:txBody>
          <a:bodyPr>
            <a:normAutofit/>
          </a:bodyPr>
          <a:lstStyle/>
          <a:p>
            <a:r>
              <a:rPr lang="en-US" sz="2400" dirty="0" smtClean="0">
                <a:solidFill>
                  <a:srgbClr val="FFFFFF"/>
                </a:solidFill>
              </a:rPr>
              <a:t>Spirit &amp; Culture of YM, 2005</a:t>
            </a:r>
            <a:endParaRPr lang="en-US" sz="2400" dirty="0">
              <a:solidFill>
                <a:srgbClr val="FFFFFF"/>
              </a:solidFill>
            </a:endParaRPr>
          </a:p>
        </p:txBody>
      </p:sp>
      <p:sp>
        <p:nvSpPr>
          <p:cNvPr id="7" name="Content Placeholder 6"/>
          <p:cNvSpPr>
            <a:spLocks noGrp="1"/>
          </p:cNvSpPr>
          <p:nvPr>
            <p:ph sz="quarter" idx="4"/>
          </p:nvPr>
        </p:nvSpPr>
        <p:spPr/>
        <p:txBody>
          <a:bodyPr>
            <a:noAutofit/>
          </a:bodyPr>
          <a:lstStyle/>
          <a:p>
            <a:pPr marL="457200" indent="-457200">
              <a:spcBef>
                <a:spcPts val="0"/>
              </a:spcBef>
              <a:buFont typeface="+mj-lt"/>
              <a:buAutoNum type="arabicPeriod"/>
            </a:pPr>
            <a:r>
              <a:rPr lang="en-US" dirty="0"/>
              <a:t>Seeking Spiritual Growth</a:t>
            </a:r>
          </a:p>
          <a:p>
            <a:pPr marL="457200" indent="-457200">
              <a:spcBef>
                <a:spcPts val="0"/>
              </a:spcBef>
              <a:buFont typeface="+mj-lt"/>
              <a:buAutoNum type="arabicPeriod"/>
            </a:pPr>
            <a:r>
              <a:rPr lang="en-US" dirty="0"/>
              <a:t>Possessing a Vital Faith</a:t>
            </a:r>
          </a:p>
          <a:p>
            <a:pPr marL="457200" indent="-457200">
              <a:spcBef>
                <a:spcPts val="0"/>
              </a:spcBef>
              <a:buFont typeface="+mj-lt"/>
              <a:buAutoNum type="arabicPeriod"/>
            </a:pPr>
            <a:r>
              <a:rPr lang="en-US" dirty="0"/>
              <a:t>Practicing Faith in Community</a:t>
            </a:r>
          </a:p>
          <a:p>
            <a:pPr marL="457200" indent="-457200">
              <a:spcBef>
                <a:spcPts val="0"/>
              </a:spcBef>
              <a:buFont typeface="+mj-lt"/>
              <a:buAutoNum type="arabicPeriod"/>
            </a:pPr>
            <a:r>
              <a:rPr lang="en-US" dirty="0"/>
              <a:t>Making the Christian Faith a Way of Life</a:t>
            </a:r>
          </a:p>
          <a:p>
            <a:pPr marL="457200" indent="-457200">
              <a:spcBef>
                <a:spcPts val="0"/>
              </a:spcBef>
              <a:buFont typeface="+mj-lt"/>
              <a:buAutoNum type="arabicPeriod"/>
            </a:pPr>
            <a:r>
              <a:rPr lang="en-US" dirty="0"/>
              <a:t>Living a Life of Service</a:t>
            </a:r>
          </a:p>
          <a:p>
            <a:pPr marL="457200" indent="-457200">
              <a:spcBef>
                <a:spcPts val="0"/>
              </a:spcBef>
              <a:buFont typeface="+mj-lt"/>
              <a:buAutoNum type="arabicPeriod"/>
            </a:pPr>
            <a:r>
              <a:rPr lang="en-US" dirty="0"/>
              <a:t>Possessing a Positive Spirit</a:t>
            </a:r>
          </a:p>
          <a:p>
            <a:pPr marL="457200" indent="-457200">
              <a:spcBef>
                <a:spcPts val="0"/>
              </a:spcBef>
              <a:buFont typeface="+mj-lt"/>
              <a:buAutoNum type="arabicPeriod"/>
            </a:pPr>
            <a:r>
              <a:rPr lang="en-US" dirty="0"/>
              <a:t>Exercising Moral Responsibility</a:t>
            </a:r>
          </a:p>
          <a:p>
            <a:pPr marL="457200" indent="-457200">
              <a:spcBef>
                <a:spcPts val="0"/>
              </a:spcBef>
              <a:buNone/>
            </a:pPr>
            <a:endParaRPr lang="en-US" dirty="0"/>
          </a:p>
        </p:txBody>
      </p:sp>
    </p:spTree>
    <p:extLst>
      <p:ext uri="{BB962C8B-B14F-4D97-AF65-F5344CB8AC3E}">
        <p14:creationId xmlns:p14="http://schemas.microsoft.com/office/powerpoint/2010/main" val="384478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 on Maturing in Faith</a:t>
            </a:r>
            <a:endParaRPr lang="en-US" dirty="0"/>
          </a:p>
        </p:txBody>
      </p:sp>
      <p:sp>
        <p:nvSpPr>
          <p:cNvPr id="3" name="Content Placeholder 2"/>
          <p:cNvSpPr>
            <a:spLocks noGrp="1"/>
          </p:cNvSpPr>
          <p:nvPr>
            <p:ph idx="1"/>
          </p:nvPr>
        </p:nvSpPr>
        <p:spPr/>
        <p:txBody>
          <a:bodyPr>
            <a:normAutofit/>
          </a:bodyPr>
          <a:lstStyle/>
          <a:p>
            <a:pPr marL="457200" lvl="0" indent="-457200">
              <a:spcBef>
                <a:spcPts val="0"/>
              </a:spcBef>
              <a:buFont typeface="+mj-lt"/>
              <a:buAutoNum type="arabicPeriod"/>
            </a:pPr>
            <a:r>
              <a:rPr lang="en-US" sz="2800" b="1" dirty="0">
                <a:solidFill>
                  <a:schemeClr val="accent1"/>
                </a:solidFill>
              </a:rPr>
              <a:t>Sustaining a personal relationship with Jesus Christ </a:t>
            </a:r>
            <a:r>
              <a:rPr lang="en-US" sz="2800" dirty="0"/>
              <a:t>supported through regular prayer, faith sharing and Bible reading.</a:t>
            </a:r>
          </a:p>
          <a:p>
            <a:pPr marL="457200" lvl="0" indent="-457200">
              <a:spcBef>
                <a:spcPts val="0"/>
              </a:spcBef>
              <a:buFont typeface="+mj-lt"/>
              <a:buAutoNum type="arabicPeriod"/>
            </a:pPr>
            <a:r>
              <a:rPr lang="en-US" sz="2800" b="1" dirty="0">
                <a:solidFill>
                  <a:schemeClr val="accent1"/>
                </a:solidFill>
              </a:rPr>
              <a:t>Making the Christian faith a way of life </a:t>
            </a:r>
            <a:r>
              <a:rPr lang="en-US" sz="2800" dirty="0"/>
              <a:t>by integrating their beliefs into the conversation, decisions, and actions of daily life.</a:t>
            </a:r>
          </a:p>
          <a:p>
            <a:pPr marL="457200" lvl="0" indent="-457200">
              <a:spcBef>
                <a:spcPts val="0"/>
              </a:spcBef>
              <a:buFont typeface="+mj-lt"/>
              <a:buAutoNum type="arabicPeriod"/>
            </a:pPr>
            <a:r>
              <a:rPr lang="en-US" sz="2800" b="1" dirty="0">
                <a:solidFill>
                  <a:schemeClr val="accent1"/>
                </a:solidFill>
              </a:rPr>
              <a:t>Possessing a vital faith </a:t>
            </a:r>
            <a:r>
              <a:rPr lang="en-US" sz="2800" dirty="0"/>
              <a:t>and being aware of God present and active in their own life, the lives of others, and the life of the world</a:t>
            </a:r>
            <a:r>
              <a:rPr lang="en-US" sz="2800" dirty="0" smtClean="0"/>
              <a:t>.</a:t>
            </a:r>
            <a:endParaRPr lang="en-US" sz="2800" dirty="0"/>
          </a:p>
        </p:txBody>
      </p:sp>
    </p:spTree>
    <p:extLst>
      <p:ext uri="{BB962C8B-B14F-4D97-AF65-F5344CB8AC3E}">
        <p14:creationId xmlns:p14="http://schemas.microsoft.com/office/powerpoint/2010/main" val="1771758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 on Maturing in Faith</a:t>
            </a:r>
            <a:endParaRPr lang="en-US" dirty="0"/>
          </a:p>
        </p:txBody>
      </p:sp>
      <p:sp>
        <p:nvSpPr>
          <p:cNvPr id="3" name="Content Placeholder 2"/>
          <p:cNvSpPr>
            <a:spLocks noGrp="1"/>
          </p:cNvSpPr>
          <p:nvPr>
            <p:ph idx="1"/>
          </p:nvPr>
        </p:nvSpPr>
        <p:spPr/>
        <p:txBody>
          <a:bodyPr>
            <a:normAutofit/>
          </a:bodyPr>
          <a:lstStyle/>
          <a:p>
            <a:pPr marL="457200" lvl="0" indent="-457200">
              <a:spcBef>
                <a:spcPts val="0"/>
              </a:spcBef>
              <a:buFont typeface="+mj-lt"/>
              <a:buAutoNum type="arabicPeriod" startAt="4"/>
            </a:pPr>
            <a:r>
              <a:rPr lang="en-US" sz="2800" b="1" dirty="0">
                <a:solidFill>
                  <a:schemeClr val="accent1"/>
                </a:solidFill>
              </a:rPr>
              <a:t>Seeking</a:t>
            </a:r>
            <a:r>
              <a:rPr lang="en-US" sz="2800" dirty="0" smtClean="0"/>
              <a:t> </a:t>
            </a:r>
            <a:r>
              <a:rPr lang="en-US" sz="2800" b="1" dirty="0">
                <a:solidFill>
                  <a:schemeClr val="accent1"/>
                </a:solidFill>
              </a:rPr>
              <a:t>spiritual growth </a:t>
            </a:r>
            <a:r>
              <a:rPr lang="en-US" sz="2800" dirty="0"/>
              <a:t>by actively pursuing questions of faith, learning what it means to believe in God, and what it’s like to be a disciple of Jesus Christ. </a:t>
            </a:r>
          </a:p>
          <a:p>
            <a:pPr marL="457200" lvl="0" indent="-457200">
              <a:spcBef>
                <a:spcPts val="0"/>
              </a:spcBef>
              <a:buFont typeface="+mj-lt"/>
              <a:buAutoNum type="arabicPeriod" startAt="4"/>
            </a:pPr>
            <a:r>
              <a:rPr lang="en-US" sz="2800" b="1" dirty="0">
                <a:solidFill>
                  <a:schemeClr val="accent1"/>
                </a:solidFill>
              </a:rPr>
              <a:t>Living a life of service </a:t>
            </a:r>
            <a:r>
              <a:rPr lang="en-US" sz="2800" dirty="0"/>
              <a:t>by caring for others, reaching out those in need, and addressing injustice in the world. </a:t>
            </a:r>
          </a:p>
          <a:p>
            <a:pPr marL="457200" lvl="0" indent="-457200">
              <a:spcBef>
                <a:spcPts val="0"/>
              </a:spcBef>
              <a:buFont typeface="+mj-lt"/>
              <a:buAutoNum type="arabicPeriod" startAt="4"/>
            </a:pPr>
            <a:r>
              <a:rPr lang="en-US" sz="2800" b="1" dirty="0">
                <a:solidFill>
                  <a:schemeClr val="accent1"/>
                </a:solidFill>
              </a:rPr>
              <a:t>Sharing the Good News </a:t>
            </a:r>
            <a:r>
              <a:rPr lang="en-US" sz="2800" dirty="0"/>
              <a:t>through words and actions, through Christian stewardship and working for peace, justice and human dignity</a:t>
            </a:r>
            <a:r>
              <a:rPr lang="en-US" sz="2800" dirty="0" smtClean="0"/>
              <a:t>.</a:t>
            </a:r>
            <a:endParaRPr lang="en-US" sz="2800" dirty="0"/>
          </a:p>
        </p:txBody>
      </p:sp>
    </p:spTree>
    <p:extLst>
      <p:ext uri="{BB962C8B-B14F-4D97-AF65-F5344CB8AC3E}">
        <p14:creationId xmlns:p14="http://schemas.microsoft.com/office/powerpoint/2010/main" val="2832425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 on Maturing in Faith</a:t>
            </a:r>
            <a:endParaRPr lang="en-US" dirty="0"/>
          </a:p>
        </p:txBody>
      </p:sp>
      <p:sp>
        <p:nvSpPr>
          <p:cNvPr id="3" name="Content Placeholder 2"/>
          <p:cNvSpPr>
            <a:spLocks noGrp="1"/>
          </p:cNvSpPr>
          <p:nvPr>
            <p:ph idx="1"/>
          </p:nvPr>
        </p:nvSpPr>
        <p:spPr/>
        <p:txBody>
          <a:bodyPr>
            <a:normAutofit/>
          </a:bodyPr>
          <a:lstStyle/>
          <a:p>
            <a:pPr marL="457200" lvl="0" indent="-457200">
              <a:buFont typeface="+mj-lt"/>
              <a:buAutoNum type="arabicPeriod" startAt="7"/>
            </a:pPr>
            <a:r>
              <a:rPr lang="en-US" sz="2800" b="1" dirty="0">
                <a:solidFill>
                  <a:srgbClr val="9B0101"/>
                </a:solidFill>
              </a:rPr>
              <a:t>Participating</a:t>
            </a:r>
            <a:r>
              <a:rPr lang="en-US" sz="2800" dirty="0" smtClean="0"/>
              <a:t> </a:t>
            </a:r>
            <a:r>
              <a:rPr lang="en-US" sz="2800" dirty="0"/>
              <a:t>fully, consciously, actively and regularly in the ritual and </a:t>
            </a:r>
            <a:r>
              <a:rPr lang="en-US" sz="2800" b="1" dirty="0">
                <a:solidFill>
                  <a:srgbClr val="9B0101"/>
                </a:solidFill>
              </a:rPr>
              <a:t>worship life </a:t>
            </a:r>
            <a:r>
              <a:rPr lang="en-US" sz="2800" dirty="0"/>
              <a:t>of the faith community.</a:t>
            </a:r>
          </a:p>
          <a:p>
            <a:pPr marL="457200" lvl="0" indent="-457200">
              <a:buFont typeface="+mj-lt"/>
              <a:buAutoNum type="arabicPeriod" startAt="7"/>
            </a:pPr>
            <a:r>
              <a:rPr lang="en-US" sz="2800" b="1" dirty="0">
                <a:solidFill>
                  <a:srgbClr val="9B0101"/>
                </a:solidFill>
              </a:rPr>
              <a:t>Articulating the fundamental teachings </a:t>
            </a:r>
            <a:r>
              <a:rPr lang="en-US" sz="2800" dirty="0"/>
              <a:t>of the Christian faith and demonstrating a commitment to learning and growing in this faith.</a:t>
            </a:r>
          </a:p>
          <a:p>
            <a:pPr marL="457200" lvl="0" indent="-457200">
              <a:buFont typeface="+mj-lt"/>
              <a:buAutoNum type="arabicPeriod" startAt="7"/>
            </a:pPr>
            <a:r>
              <a:rPr lang="en-US" sz="2800" b="1" dirty="0">
                <a:solidFill>
                  <a:srgbClr val="9B0101"/>
                </a:solidFill>
              </a:rPr>
              <a:t>Exercising moral responsibility </a:t>
            </a:r>
            <a:r>
              <a:rPr lang="en-US" sz="2800" dirty="0"/>
              <a:t>by applying Christian ethics, virtues, principles, values, and social teaching to moral decision-making, life situations, and in interactions with the larger culture</a:t>
            </a:r>
            <a:r>
              <a:rPr lang="en-US" sz="2800" dirty="0" smtClean="0"/>
              <a:t>.</a:t>
            </a:r>
            <a:endParaRPr lang="en-US" sz="2800" dirty="0"/>
          </a:p>
        </p:txBody>
      </p:sp>
    </p:spTree>
    <p:extLst>
      <p:ext uri="{BB962C8B-B14F-4D97-AF65-F5344CB8AC3E}">
        <p14:creationId xmlns:p14="http://schemas.microsoft.com/office/powerpoint/2010/main" val="4015668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Focus on Maturing in Faith</a:t>
            </a:r>
            <a:endParaRPr lang="en-US" dirty="0"/>
          </a:p>
        </p:txBody>
      </p:sp>
      <p:sp>
        <p:nvSpPr>
          <p:cNvPr id="3" name="Content Placeholder 2"/>
          <p:cNvSpPr>
            <a:spLocks noGrp="1"/>
          </p:cNvSpPr>
          <p:nvPr>
            <p:ph idx="1"/>
          </p:nvPr>
        </p:nvSpPr>
        <p:spPr/>
        <p:txBody>
          <a:bodyPr>
            <a:normAutofit/>
          </a:bodyPr>
          <a:lstStyle/>
          <a:p>
            <a:pPr marL="457200" lvl="0" indent="-457200">
              <a:spcBef>
                <a:spcPts val="0"/>
              </a:spcBef>
              <a:buFont typeface="+mj-lt"/>
              <a:buAutoNum type="arabicPeriod" startAt="10"/>
            </a:pPr>
            <a:r>
              <a:rPr lang="en-US" sz="2800" b="1" dirty="0" smtClean="0">
                <a:solidFill>
                  <a:srgbClr val="9B0101"/>
                </a:solidFill>
              </a:rPr>
              <a:t>Practicing </a:t>
            </a:r>
            <a:r>
              <a:rPr lang="en-US" sz="2800" b="1" dirty="0">
                <a:solidFill>
                  <a:srgbClr val="9B0101"/>
                </a:solidFill>
              </a:rPr>
              <a:t>faith in Jesus Christ</a:t>
            </a:r>
            <a:r>
              <a:rPr lang="en-US" sz="2800" dirty="0"/>
              <a:t>, privately and publicly, through participation in the congregation’s worship, ministries, and leadership.</a:t>
            </a:r>
          </a:p>
          <a:p>
            <a:pPr marL="457200" lvl="0" indent="-457200">
              <a:spcBef>
                <a:spcPts val="0"/>
              </a:spcBef>
              <a:buFont typeface="+mj-lt"/>
              <a:buAutoNum type="arabicPeriod" startAt="10"/>
            </a:pPr>
            <a:r>
              <a:rPr lang="en-US" sz="2800" b="1" dirty="0">
                <a:solidFill>
                  <a:srgbClr val="9B0101"/>
                </a:solidFill>
              </a:rPr>
              <a:t>Discerning and using their gifts </a:t>
            </a:r>
            <a:r>
              <a:rPr lang="en-US" sz="2800" dirty="0"/>
              <a:t>to actively belong to and participate in the life and mission of the Christian community.</a:t>
            </a:r>
          </a:p>
          <a:p>
            <a:pPr marL="457200" lvl="0" indent="-457200">
              <a:spcBef>
                <a:spcPts val="0"/>
              </a:spcBef>
              <a:buFont typeface="+mj-lt"/>
              <a:buAutoNum type="arabicPeriod" startAt="10"/>
            </a:pPr>
            <a:r>
              <a:rPr lang="en-US" sz="2800" b="1" dirty="0">
                <a:solidFill>
                  <a:srgbClr val="9B0101"/>
                </a:solidFill>
              </a:rPr>
              <a:t>Exploring God’s call to vocation </a:t>
            </a:r>
            <a:r>
              <a:rPr lang="en-US" sz="2800" dirty="0"/>
              <a:t>through prayer, reflection, and discernment</a:t>
            </a:r>
            <a:r>
              <a:rPr lang="en-US" sz="2800" i="1" dirty="0"/>
              <a:t>.</a:t>
            </a:r>
            <a:endParaRPr lang="en-US" sz="2800" dirty="0"/>
          </a:p>
          <a:p>
            <a:pPr marL="457200" lvl="0" indent="-457200">
              <a:spcBef>
                <a:spcPts val="0"/>
              </a:spcBef>
              <a:buFont typeface="+mj-lt"/>
              <a:buAutoNum type="arabicPeriod" startAt="10"/>
            </a:pPr>
            <a:r>
              <a:rPr lang="en-US" sz="2800" b="1" dirty="0">
                <a:solidFill>
                  <a:srgbClr val="9B0101"/>
                </a:solidFill>
              </a:rPr>
              <a:t>Possessing a positive spirit </a:t>
            </a:r>
            <a:r>
              <a:rPr lang="en-US" sz="2800" dirty="0"/>
              <a:t>with loving and hopeful attitudes toward others and life, convinced that they can make the world a better place. </a:t>
            </a:r>
          </a:p>
        </p:txBody>
      </p:sp>
    </p:spTree>
    <p:extLst>
      <p:ext uri="{BB962C8B-B14F-4D97-AF65-F5344CB8AC3E}">
        <p14:creationId xmlns:p14="http://schemas.microsoft.com/office/powerpoint/2010/main" val="3286085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Maturing in Faith</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We need to focus faith formation on the essential characteristics of lifelong growth in Christian faith and discipleship. These characteristics would incorporate knowing and believing, relating and belonging, practicing and living. With a lifelong vision of maturing faith we could address each characteristic in developmentally-appropriate ways at each stage of life. </a:t>
            </a:r>
          </a:p>
        </p:txBody>
      </p:sp>
    </p:spTree>
    <p:extLst>
      <p:ext uri="{BB962C8B-B14F-4D97-AF65-F5344CB8AC3E}">
        <p14:creationId xmlns:p14="http://schemas.microsoft.com/office/powerpoint/2010/main" val="415219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Vision to Reality </a:t>
            </a:r>
            <a:r>
              <a:rPr lang="mr-IN" dirty="0" smtClean="0"/>
              <a:t>–</a:t>
            </a:r>
            <a:r>
              <a:rPr lang="en-US" dirty="0" smtClean="0"/>
              <a:t> Lifelong Faith Formation</a:t>
            </a:r>
            <a:endParaRPr lang="en-US" dirty="0"/>
          </a:p>
        </p:txBody>
      </p:sp>
      <p:sp>
        <p:nvSpPr>
          <p:cNvPr id="3" name="Content Placeholder 2"/>
          <p:cNvSpPr>
            <a:spLocks noGrp="1"/>
          </p:cNvSpPr>
          <p:nvPr>
            <p:ph idx="1"/>
          </p:nvPr>
        </p:nvSpPr>
        <p:spPr/>
        <p:txBody>
          <a:bodyPr>
            <a:normAutofit lnSpcReduction="10000"/>
          </a:bodyPr>
          <a:lstStyle/>
          <a:p>
            <a:pPr marL="457200" lvl="0" indent="-457200">
              <a:buFont typeface="+mj-lt"/>
              <a:buAutoNum type="arabicPeriod"/>
            </a:pPr>
            <a:r>
              <a:rPr lang="en-US" sz="2800" dirty="0" smtClean="0"/>
              <a:t>A </a:t>
            </a:r>
            <a:r>
              <a:rPr lang="en-US" sz="2800" dirty="0"/>
              <a:t>New Faith Forming Ecology for the 21</a:t>
            </a:r>
            <a:r>
              <a:rPr lang="en-US" sz="2800" baseline="30000" dirty="0"/>
              <a:t>st</a:t>
            </a:r>
            <a:r>
              <a:rPr lang="en-US" sz="2800" dirty="0"/>
              <a:t> Century</a:t>
            </a:r>
          </a:p>
          <a:p>
            <a:pPr marL="457200" lvl="0" indent="-457200">
              <a:buFont typeface="+mj-lt"/>
              <a:buAutoNum type="arabicPeriod"/>
            </a:pPr>
            <a:r>
              <a:rPr lang="en-US" sz="2800" dirty="0"/>
              <a:t>Practices for 21</a:t>
            </a:r>
            <a:r>
              <a:rPr lang="en-US" sz="2800" baseline="30000" dirty="0"/>
              <a:t>st</a:t>
            </a:r>
            <a:r>
              <a:rPr lang="en-US" sz="2800" dirty="0"/>
              <a:t> Century Faith Formation</a:t>
            </a:r>
          </a:p>
          <a:p>
            <a:pPr marL="457200" lvl="0" indent="-457200">
              <a:buFont typeface="+mj-lt"/>
              <a:buAutoNum type="arabicPeriod"/>
            </a:pPr>
            <a:r>
              <a:rPr lang="en-US" sz="2800" dirty="0"/>
              <a:t>Designing a Lifelong Plan for Faith Formation: New Models and Strategies </a:t>
            </a:r>
          </a:p>
          <a:p>
            <a:pPr marL="457200" lvl="0" indent="-457200">
              <a:buFont typeface="+mj-lt"/>
              <a:buAutoNum type="arabicPeriod"/>
            </a:pPr>
            <a:r>
              <a:rPr lang="en-US" sz="2800" dirty="0"/>
              <a:t>Using New Digital Methods and Resources in Faith Formation</a:t>
            </a:r>
          </a:p>
          <a:p>
            <a:pPr marL="457200" lvl="0" indent="-457200">
              <a:buFont typeface="+mj-lt"/>
              <a:buAutoNum type="arabicPeriod"/>
            </a:pPr>
            <a:r>
              <a:rPr lang="en-US" sz="2800" dirty="0"/>
              <a:t>Designing an Online Platform for Faith Formation Programming </a:t>
            </a:r>
          </a:p>
          <a:p>
            <a:pPr marL="457200" lvl="0" indent="-457200">
              <a:buFont typeface="+mj-lt"/>
              <a:buAutoNum type="arabicPeriod"/>
            </a:pPr>
            <a:r>
              <a:rPr lang="en-US" sz="2800" dirty="0"/>
              <a:t>Curating Religious Content and Experiences</a:t>
            </a:r>
          </a:p>
          <a:p>
            <a:pPr marL="457200" lvl="0" indent="-457200">
              <a:buFont typeface="+mj-lt"/>
              <a:buAutoNum type="arabicPeriod"/>
            </a:pPr>
            <a:r>
              <a:rPr lang="en-US" sz="2800" dirty="0"/>
              <a:t>Introducing Faith Formation Innovations into Church Life </a:t>
            </a:r>
          </a:p>
          <a:p>
            <a:pPr marL="0" indent="0">
              <a:buNone/>
            </a:pPr>
            <a:endParaRPr lang="en-US" sz="2800" dirty="0"/>
          </a:p>
        </p:txBody>
      </p:sp>
    </p:spTree>
    <p:extLst>
      <p:ext uri="{BB962C8B-B14F-4D97-AF65-F5344CB8AC3E}">
        <p14:creationId xmlns:p14="http://schemas.microsoft.com/office/powerpoint/2010/main" val="3248254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Maturing in Faith</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For example: if </a:t>
            </a:r>
            <a:r>
              <a:rPr lang="en-US" sz="2800" dirty="0"/>
              <a:t>“</a:t>
            </a:r>
            <a:r>
              <a:rPr lang="en-US" sz="2800" i="1" dirty="0"/>
              <a:t>sustaining a personal relationship with Jesus Christ supported through regular prayer, faith sharing and Bible reading</a:t>
            </a:r>
            <a:r>
              <a:rPr lang="en-US" sz="2800" dirty="0"/>
              <a:t>” was one of these faith maturing characteristics, the task of faith formation would be to ask how we can accomplish this with children, youth, young adults, midlife adults, mature adults, and older adults. In this approach we would build our “curriculum” around the people and the faith maturing characteristics. </a:t>
            </a:r>
          </a:p>
          <a:p>
            <a:endParaRPr lang="en-US" sz="2800" dirty="0"/>
          </a:p>
        </p:txBody>
      </p:sp>
    </p:spTree>
    <p:extLst>
      <p:ext uri="{BB962C8B-B14F-4D97-AF65-F5344CB8AC3E}">
        <p14:creationId xmlns:p14="http://schemas.microsoft.com/office/powerpoint/2010/main" val="11414445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4475461"/>
              </p:ext>
            </p:extLst>
          </p:nvPr>
        </p:nvGraphicFramePr>
        <p:xfrm>
          <a:off x="1067053" y="1714332"/>
          <a:ext cx="6914649" cy="4591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normAutofit fontScale="90000"/>
          </a:bodyPr>
          <a:lstStyle/>
          <a:p>
            <a:pPr algn="ctr"/>
            <a:r>
              <a:rPr lang="en-US" dirty="0" smtClean="0"/>
              <a:t>Multiple Ways to Foster Faith Maturing</a:t>
            </a:r>
            <a:endParaRPr lang="en-US" dirty="0"/>
          </a:p>
        </p:txBody>
      </p:sp>
    </p:spTree>
    <p:extLst>
      <p:ext uri="{BB962C8B-B14F-4D97-AF65-F5344CB8AC3E}">
        <p14:creationId xmlns:p14="http://schemas.microsoft.com/office/powerpoint/2010/main" val="1044022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412964"/>
            <a:ext cx="9144000" cy="990600"/>
          </a:xfrm>
        </p:spPr>
        <p:txBody>
          <a:bodyPr>
            <a:normAutofit/>
          </a:bodyPr>
          <a:lstStyle/>
          <a:p>
            <a:pPr algn="ctr"/>
            <a:r>
              <a:rPr lang="en-US" dirty="0">
                <a:solidFill>
                  <a:srgbClr val="FFFFFF"/>
                </a:solidFill>
              </a:rPr>
              <a:t>3</a:t>
            </a:r>
            <a:r>
              <a:rPr lang="en-US" dirty="0" smtClean="0">
                <a:solidFill>
                  <a:srgbClr val="FFFFFF"/>
                </a:solidFill>
              </a:rPr>
              <a:t>. Aligning Faith Forming Environments </a:t>
            </a:r>
            <a:endParaRPr lang="en-US" dirty="0">
              <a:solidFill>
                <a:srgbClr val="FFFFFF"/>
              </a:solidFill>
            </a:endParaRPr>
          </a:p>
        </p:txBody>
      </p:sp>
      <p:graphicFrame>
        <p:nvGraphicFramePr>
          <p:cNvPr id="4" name="Diagram 3"/>
          <p:cNvGraphicFramePr/>
          <p:nvPr>
            <p:extLst>
              <p:ext uri="{D42A27DB-BD31-4B8C-83A1-F6EECF244321}">
                <p14:modId xmlns:p14="http://schemas.microsoft.com/office/powerpoint/2010/main" val="1998011109"/>
              </p:ext>
            </p:extLst>
          </p:nvPr>
        </p:nvGraphicFramePr>
        <p:xfrm>
          <a:off x="933432" y="1524000"/>
          <a:ext cx="7162800" cy="51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1808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Forming Faith: Intergenerational</a:t>
            </a:r>
            <a:endParaRPr lang="en-US" dirty="0"/>
          </a:p>
        </p:txBody>
      </p:sp>
      <p:sp>
        <p:nvSpPr>
          <p:cNvPr id="5" name="Content Placeholder 4"/>
          <p:cNvSpPr>
            <a:spLocks noGrp="1"/>
          </p:cNvSpPr>
          <p:nvPr>
            <p:ph idx="1"/>
          </p:nvPr>
        </p:nvSpPr>
        <p:spPr>
          <a:xfrm>
            <a:off x="214923" y="4345247"/>
            <a:ext cx="8733691" cy="2405289"/>
          </a:xfrm>
        </p:spPr>
        <p:txBody>
          <a:bodyPr>
            <a:normAutofit lnSpcReduction="10000"/>
          </a:bodyPr>
          <a:lstStyle/>
          <a:p>
            <a:pPr marL="0" indent="0" algn="ctr">
              <a:buNone/>
            </a:pPr>
            <a:r>
              <a:rPr lang="en-US" sz="2800" b="1" dirty="0" smtClean="0"/>
              <a:t>Utilize </a:t>
            </a:r>
            <a:r>
              <a:rPr lang="en-US" sz="2800" dirty="0" smtClean="0"/>
              <a:t>intergenerational events</a:t>
            </a:r>
            <a:endParaRPr lang="en-US" sz="2800" b="1" dirty="0" smtClean="0"/>
          </a:p>
          <a:p>
            <a:pPr marL="0" indent="0" algn="ctr">
              <a:buNone/>
            </a:pPr>
            <a:r>
              <a:rPr lang="en-US" sz="2800" b="1" dirty="0" smtClean="0"/>
              <a:t>Connect</a:t>
            </a:r>
            <a:r>
              <a:rPr lang="en-US" sz="2800" dirty="0" smtClean="0"/>
              <a:t> the generations </a:t>
            </a:r>
          </a:p>
          <a:p>
            <a:pPr marL="0" indent="0" algn="ctr">
              <a:buNone/>
            </a:pPr>
            <a:r>
              <a:rPr lang="en-US" sz="2800" b="1" dirty="0" smtClean="0"/>
              <a:t>Infuse</a:t>
            </a:r>
            <a:r>
              <a:rPr lang="en-US" sz="2800" dirty="0" smtClean="0"/>
              <a:t> intergenerational into existing programs </a:t>
            </a:r>
          </a:p>
          <a:p>
            <a:pPr marL="0" indent="0" algn="ctr">
              <a:buNone/>
            </a:pPr>
            <a:r>
              <a:rPr lang="en-US" sz="2800" b="1" dirty="0" smtClean="0"/>
              <a:t>Create</a:t>
            </a:r>
            <a:r>
              <a:rPr lang="en-US" sz="2800" dirty="0" smtClean="0"/>
              <a:t> intergenerational new programs &amp; experiences (</a:t>
            </a:r>
            <a:r>
              <a:rPr lang="en-US" sz="2800" i="1" dirty="0" smtClean="0"/>
              <a:t>learning, service, community life</a:t>
            </a:r>
            <a:r>
              <a:rPr lang="en-US" sz="2800" dirty="0" smtClean="0"/>
              <a:t>)</a:t>
            </a:r>
          </a:p>
        </p:txBody>
      </p:sp>
      <p:pic>
        <p:nvPicPr>
          <p:cNvPr id="4" name="Picture 3" descr="group-people_1175px.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76466"/>
            <a:ext cx="9144000" cy="2700398"/>
          </a:xfrm>
          <a:prstGeom prst="rect">
            <a:avLst/>
          </a:prstGeom>
        </p:spPr>
      </p:pic>
    </p:spTree>
    <p:extLst>
      <p:ext uri="{BB962C8B-B14F-4D97-AF65-F5344CB8AC3E}">
        <p14:creationId xmlns:p14="http://schemas.microsoft.com/office/powerpoint/2010/main" val="32167339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Intergenerational Learning Process </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64071145"/>
              </p:ext>
            </p:extLst>
          </p:nvPr>
        </p:nvGraphicFramePr>
        <p:xfrm>
          <a:off x="590550" y="1849752"/>
          <a:ext cx="8096250" cy="4621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2419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Intergenerational Faith Formation</a:t>
            </a:r>
            <a:endParaRPr lang="en-US" dirty="0"/>
          </a:p>
        </p:txBody>
      </p:sp>
      <p:sp>
        <p:nvSpPr>
          <p:cNvPr id="4" name="Content Placeholder 3"/>
          <p:cNvSpPr>
            <a:spLocks noGrp="1"/>
          </p:cNvSpPr>
          <p:nvPr>
            <p:ph idx="1"/>
          </p:nvPr>
        </p:nvSpPr>
        <p:spPr/>
        <p:txBody>
          <a:bodyPr>
            <a:normAutofit/>
          </a:bodyPr>
          <a:lstStyle/>
          <a:p>
            <a:pPr marL="0" indent="0">
              <a:buNone/>
            </a:pPr>
            <a:r>
              <a:rPr lang="en-US" b="1" dirty="0" smtClean="0"/>
              <a:t>Example: </a:t>
            </a:r>
            <a:r>
              <a:rPr lang="en-US" dirty="0" smtClean="0"/>
              <a:t>If </a:t>
            </a:r>
            <a:r>
              <a:rPr lang="en-US" dirty="0"/>
              <a:t>we are creating a plan for children’s faith formation, we need to </a:t>
            </a:r>
            <a:r>
              <a:rPr lang="en-US" dirty="0" smtClean="0"/>
              <a:t>consider how we will:</a:t>
            </a:r>
          </a:p>
          <a:p>
            <a:pPr marL="457200" indent="-457200">
              <a:buFont typeface="+mj-lt"/>
              <a:buAutoNum type="arabicPeriod"/>
            </a:pPr>
            <a:r>
              <a:rPr lang="en-US" dirty="0" smtClean="0"/>
              <a:t>engage </a:t>
            </a:r>
            <a:r>
              <a:rPr lang="en-US" dirty="0"/>
              <a:t>children in faith community experiences with all generations (including worship</a:t>
            </a:r>
            <a:r>
              <a:rPr lang="en-US" dirty="0" smtClean="0"/>
              <a:t>)</a:t>
            </a:r>
          </a:p>
          <a:p>
            <a:pPr marL="457200" indent="-457200">
              <a:buFont typeface="+mj-lt"/>
              <a:buAutoNum type="arabicPeriod"/>
            </a:pPr>
            <a:r>
              <a:rPr lang="en-US" dirty="0" smtClean="0"/>
              <a:t>equip </a:t>
            </a:r>
            <a:r>
              <a:rPr lang="en-US" dirty="0"/>
              <a:t>parents to share faith at home and build families of faith </a:t>
            </a:r>
            <a:r>
              <a:rPr lang="en-US" dirty="0" smtClean="0"/>
              <a:t>practice.</a:t>
            </a:r>
          </a:p>
          <a:p>
            <a:pPr marL="457200" indent="-457200">
              <a:buFont typeface="+mj-lt"/>
              <a:buAutoNum type="arabicPeriod"/>
            </a:pPr>
            <a:r>
              <a:rPr lang="en-US" dirty="0" smtClean="0"/>
              <a:t>build </a:t>
            </a:r>
            <a:r>
              <a:rPr lang="en-US" dirty="0"/>
              <a:t>relationships with and engage children and parents who are not involved in the faith community (e.g., baptized but not engaged). </a:t>
            </a:r>
            <a:endParaRPr lang="en-US" dirty="0" smtClean="0"/>
          </a:p>
          <a:p>
            <a:pPr marL="0" indent="0">
              <a:buNone/>
            </a:pPr>
            <a:endParaRPr lang="en-US" dirty="0" smtClean="0"/>
          </a:p>
          <a:p>
            <a:pPr marL="0" indent="0">
              <a:buNone/>
            </a:pPr>
            <a:r>
              <a:rPr lang="en-US" dirty="0" smtClean="0"/>
              <a:t>Then we </a:t>
            </a:r>
            <a:r>
              <a:rPr lang="en-US" dirty="0"/>
              <a:t>can identity the unique age-group experiences we need to provide children. </a:t>
            </a:r>
          </a:p>
        </p:txBody>
      </p:sp>
    </p:spTree>
    <p:extLst>
      <p:ext uri="{BB962C8B-B14F-4D97-AF65-F5344CB8AC3E}">
        <p14:creationId xmlns:p14="http://schemas.microsoft.com/office/powerpoint/2010/main" val="2918629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Forming Faith: Family</a:t>
            </a:r>
            <a:endParaRPr lang="en-US" dirty="0"/>
          </a:p>
        </p:txBody>
      </p:sp>
      <p:sp>
        <p:nvSpPr>
          <p:cNvPr id="3" name="Content Placeholder 2"/>
          <p:cNvSpPr>
            <a:spLocks noGrp="1"/>
          </p:cNvSpPr>
          <p:nvPr>
            <p:ph idx="4294967295"/>
          </p:nvPr>
        </p:nvSpPr>
        <p:spPr>
          <a:xfrm>
            <a:off x="4313363" y="1524000"/>
            <a:ext cx="4510420" cy="5099539"/>
          </a:xfrm>
        </p:spPr>
        <p:txBody>
          <a:bodyPr>
            <a:normAutofit/>
          </a:bodyPr>
          <a:lstStyle/>
          <a:p>
            <a:pPr marL="457200" indent="-457200">
              <a:spcBef>
                <a:spcPts val="0"/>
              </a:spcBef>
              <a:buFont typeface="Wingdings" charset="2"/>
              <a:buChar char=""/>
            </a:pPr>
            <a:r>
              <a:rPr lang="en-US" dirty="0" smtClean="0">
                <a:solidFill>
                  <a:srgbClr val="000000"/>
                </a:solidFill>
              </a:rPr>
              <a:t>Primary Influence on transmission of religious faith and practice: Parents &amp; Family</a:t>
            </a:r>
          </a:p>
          <a:p>
            <a:pPr marL="457200" indent="-457200">
              <a:spcBef>
                <a:spcPts val="0"/>
              </a:spcBef>
              <a:buFont typeface="Wingdings" charset="2"/>
              <a:buChar char=""/>
            </a:pPr>
            <a:r>
              <a:rPr lang="en-US" dirty="0" smtClean="0">
                <a:solidFill>
                  <a:srgbClr val="000000"/>
                </a:solidFill>
              </a:rPr>
              <a:t>D</a:t>
            </a:r>
            <a:r>
              <a:rPr lang="en-US" dirty="0" smtClean="0"/>
              <a:t>ay</a:t>
            </a:r>
            <a:r>
              <a:rPr lang="en-US" dirty="0"/>
              <a:t>-to-day religious practices of the family and the ways parents model their faith and share it in conversation, collaboration, and exposure to outside religious </a:t>
            </a:r>
            <a:r>
              <a:rPr lang="en-US" dirty="0" smtClean="0"/>
              <a:t>opportunities </a:t>
            </a:r>
            <a:endParaRPr lang="en-US" dirty="0">
              <a:solidFill>
                <a:srgbClr val="000000"/>
              </a:solidFill>
            </a:endParaRPr>
          </a:p>
          <a:p>
            <a:pPr marL="0" indent="0">
              <a:spcBef>
                <a:spcPts val="0"/>
              </a:spcBef>
              <a:buNone/>
            </a:pPr>
            <a:endParaRPr lang="en-US" dirty="0">
              <a:solidFill>
                <a:srgbClr val="000000"/>
              </a:solidFill>
            </a:endParaRPr>
          </a:p>
          <a:p>
            <a:pPr marL="457200" indent="-457200">
              <a:spcBef>
                <a:spcPts val="0"/>
              </a:spcBef>
              <a:buFont typeface="Wingdings" charset="2"/>
              <a:buChar char=""/>
            </a:pPr>
            <a:r>
              <a:rPr lang="en-US" dirty="0" smtClean="0">
                <a:solidFill>
                  <a:srgbClr val="000000"/>
                </a:solidFill>
              </a:rPr>
              <a:t>Secondary Influence: The Congregation and Significant Adults </a:t>
            </a:r>
            <a:endParaRPr lang="en-US" dirty="0">
              <a:solidFill>
                <a:srgbClr val="000000"/>
              </a:solidFill>
            </a:endParaRPr>
          </a:p>
        </p:txBody>
      </p:sp>
      <p:pic>
        <p:nvPicPr>
          <p:cNvPr id="4" name="Picture 3" descr="marquand_worship_0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018" y="4235435"/>
            <a:ext cx="3820968" cy="2388105"/>
          </a:xfrm>
          <a:prstGeom prst="rect">
            <a:avLst/>
          </a:prstGeom>
        </p:spPr>
      </p:pic>
      <p:pic>
        <p:nvPicPr>
          <p:cNvPr id="5" name="Picture 4" descr="parent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4650" y="1524000"/>
            <a:ext cx="2645646" cy="2645646"/>
          </a:xfrm>
          <a:prstGeom prst="rect">
            <a:avLst/>
          </a:prstGeom>
        </p:spPr>
      </p:pic>
    </p:spTree>
    <p:extLst>
      <p:ext uri="{BB962C8B-B14F-4D97-AF65-F5344CB8AC3E}">
        <p14:creationId xmlns:p14="http://schemas.microsoft.com/office/powerpoint/2010/main" val="281683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Makes a Difference?</a:t>
            </a:r>
            <a:endParaRPr lang="en-US" dirty="0"/>
          </a:p>
        </p:txBody>
      </p:sp>
      <p:sp>
        <p:nvSpPr>
          <p:cNvPr id="3" name="Content Placeholder 2"/>
          <p:cNvSpPr>
            <a:spLocks noGrp="1"/>
          </p:cNvSpPr>
          <p:nvPr>
            <p:ph idx="1"/>
          </p:nvPr>
        </p:nvSpPr>
        <p:spPr>
          <a:xfrm>
            <a:off x="2844016" y="1600200"/>
            <a:ext cx="5842784" cy="5108536"/>
          </a:xfrm>
        </p:spPr>
        <p:txBody>
          <a:bodyPr>
            <a:normAutofit/>
          </a:bodyPr>
          <a:lstStyle/>
          <a:p>
            <a:pPr marL="0" indent="0" algn="ctr">
              <a:spcBef>
                <a:spcPts val="0"/>
              </a:spcBef>
              <a:buNone/>
            </a:pPr>
            <a:r>
              <a:rPr lang="en-US" sz="2800" i="1" dirty="0" smtClean="0"/>
              <a:t>The </a:t>
            </a:r>
            <a:r>
              <a:rPr lang="en-US" sz="2800" i="1" dirty="0"/>
              <a:t>primary mechanisms by which Catholic identity becomes rooted in children’s lives are not Catholic schooling or sacramental preparation, but rather the day-to-day religious practices of the family and the ways parents model their faith and share it in conversation, collaboration, and exposure to outside religious opportunities. </a:t>
            </a:r>
            <a:endParaRPr lang="en-US" sz="2800" dirty="0">
              <a:solidFill>
                <a:srgbClr val="000000"/>
              </a:solidFill>
            </a:endParaRPr>
          </a:p>
          <a:p>
            <a:pPr marL="0" indent="0" algn="ctr">
              <a:spcBef>
                <a:spcPts val="0"/>
              </a:spcBef>
              <a:buNone/>
            </a:pPr>
            <a:r>
              <a:rPr lang="en-US" dirty="0" smtClean="0">
                <a:solidFill>
                  <a:srgbClr val="000000"/>
                </a:solidFill>
              </a:rPr>
              <a:t>(</a:t>
            </a:r>
            <a:r>
              <a:rPr lang="en-US" dirty="0" err="1" smtClean="0">
                <a:solidFill>
                  <a:srgbClr val="000000"/>
                </a:solidFill>
              </a:rPr>
              <a:t>Burtkus</a:t>
            </a:r>
            <a:r>
              <a:rPr lang="en-US" dirty="0" smtClean="0">
                <a:solidFill>
                  <a:srgbClr val="000000"/>
                </a:solidFill>
              </a:rPr>
              <a:t> and Smith)</a:t>
            </a:r>
            <a:endParaRPr lang="en-US" dirty="0">
              <a:solidFill>
                <a:srgbClr val="000000"/>
              </a:solidFill>
            </a:endParaRPr>
          </a:p>
        </p:txBody>
      </p:sp>
      <p:pic>
        <p:nvPicPr>
          <p:cNvPr id="4" name="Picture 3" descr="Catholic-Parenting-Report (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656" y="2222197"/>
            <a:ext cx="2323207" cy="30065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745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Makes a Difference?</a:t>
            </a:r>
            <a:endParaRPr lang="en-US" dirty="0"/>
          </a:p>
        </p:txBody>
      </p:sp>
      <p:sp>
        <p:nvSpPr>
          <p:cNvPr id="3" name="Content Placeholder 2"/>
          <p:cNvSpPr>
            <a:spLocks noGrp="1"/>
          </p:cNvSpPr>
          <p:nvPr>
            <p:ph idx="1"/>
          </p:nvPr>
        </p:nvSpPr>
        <p:spPr>
          <a:xfrm>
            <a:off x="2952566" y="1600200"/>
            <a:ext cx="5734234" cy="4876800"/>
          </a:xfrm>
        </p:spPr>
        <p:txBody>
          <a:bodyPr>
            <a:normAutofit/>
          </a:bodyPr>
          <a:lstStyle/>
          <a:p>
            <a:pPr marL="0" indent="0" algn="ctr">
              <a:spcBef>
                <a:spcPts val="0"/>
              </a:spcBef>
              <a:buNone/>
            </a:pPr>
            <a:r>
              <a:rPr lang="en-US" sz="2800" i="1" dirty="0" smtClean="0"/>
              <a:t>This </a:t>
            </a:r>
            <a:r>
              <a:rPr lang="en-US" sz="2800" i="1" dirty="0"/>
              <a:t>is all to say that the definitive causal agents in the religious and spiritual outcomes of American youth are neither clergy nor youth ministers, neither educators nor the voices of popular culture and media, but parents. </a:t>
            </a:r>
            <a:endParaRPr lang="en-US" sz="2800" i="1" dirty="0" smtClean="0"/>
          </a:p>
          <a:p>
            <a:pPr marL="0" indent="0" algn="ctr">
              <a:spcBef>
                <a:spcPts val="0"/>
              </a:spcBef>
              <a:buNone/>
            </a:pPr>
            <a:r>
              <a:rPr lang="en-US" dirty="0">
                <a:solidFill>
                  <a:srgbClr val="000000"/>
                </a:solidFill>
              </a:rPr>
              <a:t>(</a:t>
            </a:r>
            <a:r>
              <a:rPr lang="en-US" dirty="0" err="1">
                <a:solidFill>
                  <a:srgbClr val="000000"/>
                </a:solidFill>
              </a:rPr>
              <a:t>Burtkus</a:t>
            </a:r>
            <a:r>
              <a:rPr lang="en-US" dirty="0">
                <a:solidFill>
                  <a:srgbClr val="000000"/>
                </a:solidFill>
              </a:rPr>
              <a:t> and Smith</a:t>
            </a:r>
            <a:r>
              <a:rPr lang="en-US" dirty="0" smtClean="0">
                <a:solidFill>
                  <a:srgbClr val="000000"/>
                </a:solidFill>
              </a:rPr>
              <a:t>)</a:t>
            </a:r>
            <a:endParaRPr lang="en-US" dirty="0">
              <a:solidFill>
                <a:srgbClr val="000000"/>
              </a:solidFill>
            </a:endParaRPr>
          </a:p>
        </p:txBody>
      </p:sp>
      <p:pic>
        <p:nvPicPr>
          <p:cNvPr id="5" name="Picture 4" descr="Catholic-Parenting-Report (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496" y="2222197"/>
            <a:ext cx="2323207" cy="30065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8020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a:t>
            </a:r>
            <a:r>
              <a:rPr lang="en-US" dirty="0" smtClean="0"/>
              <a:t>Difference?</a:t>
            </a:r>
            <a:endParaRPr lang="en-US" dirty="0"/>
          </a:p>
        </p:txBody>
      </p:sp>
      <p:sp>
        <p:nvSpPr>
          <p:cNvPr id="3" name="Content Placeholder 2"/>
          <p:cNvSpPr>
            <a:spLocks noGrp="1"/>
          </p:cNvSpPr>
          <p:nvPr>
            <p:ph idx="1"/>
          </p:nvPr>
        </p:nvSpPr>
        <p:spPr/>
        <p:txBody>
          <a:bodyPr>
            <a:normAutofit/>
          </a:bodyPr>
          <a:lstStyle/>
          <a:p>
            <a:pPr marL="457200" indent="-457200">
              <a:spcBef>
                <a:spcPts val="0"/>
              </a:spcBef>
              <a:buFont typeface="Wingdings" charset="2"/>
              <a:buChar char=""/>
            </a:pPr>
            <a:r>
              <a:rPr lang="en-US" sz="2800" dirty="0"/>
              <a:t>Parents by the power of their personality, practices, and way of being, </a:t>
            </a:r>
            <a:r>
              <a:rPr lang="en-US" sz="2800" dirty="0" smtClean="0"/>
              <a:t>model </a:t>
            </a:r>
            <a:r>
              <a:rPr lang="en-US" sz="2800" dirty="0"/>
              <a:t>and generate the culture of the household (both explicitly and implicitly</a:t>
            </a:r>
            <a:r>
              <a:rPr lang="en-US" sz="2800" dirty="0" smtClean="0"/>
              <a:t>).</a:t>
            </a:r>
            <a:endParaRPr lang="en-US" sz="2800" dirty="0"/>
          </a:p>
          <a:p>
            <a:pPr marL="457200" indent="-457200">
              <a:spcBef>
                <a:spcPts val="0"/>
              </a:spcBef>
              <a:buFont typeface="Wingdings" charset="2"/>
              <a:buChar char=""/>
            </a:pPr>
            <a:r>
              <a:rPr lang="en-US" sz="2800" dirty="0"/>
              <a:t>Parents produce, induce, and interpret the household’s experiences of Christian </a:t>
            </a:r>
            <a:r>
              <a:rPr lang="en-US" sz="2800" dirty="0" smtClean="0"/>
              <a:t>faith.</a:t>
            </a:r>
            <a:endParaRPr lang="en-US" sz="2800" dirty="0"/>
          </a:p>
          <a:p>
            <a:pPr marL="457200" indent="-457200">
              <a:spcBef>
                <a:spcPts val="0"/>
              </a:spcBef>
              <a:buFont typeface="Wingdings" charset="2"/>
              <a:buChar char=""/>
            </a:pPr>
            <a:r>
              <a:rPr lang="en-US" sz="2800" dirty="0"/>
              <a:t>Parents are one influence among </a:t>
            </a:r>
            <a:r>
              <a:rPr lang="en-US" sz="2800" dirty="0" smtClean="0"/>
              <a:t>others</a:t>
            </a:r>
            <a:r>
              <a:rPr lang="en-US" sz="2800" dirty="0"/>
              <a:t> </a:t>
            </a:r>
            <a:r>
              <a:rPr lang="en-US" sz="2800" dirty="0" smtClean="0"/>
              <a:t>- they </a:t>
            </a:r>
            <a:r>
              <a:rPr lang="en-US" sz="2800" dirty="0"/>
              <a:t>are nevertheless the dominant influence which orders and shapes the way children experience other influences, i.e. they constellate children’s experiences of various  cultural currents, including religion. </a:t>
            </a:r>
          </a:p>
        </p:txBody>
      </p:sp>
    </p:spTree>
    <p:extLst>
      <p:ext uri="{BB962C8B-B14F-4D97-AF65-F5344CB8AC3E}">
        <p14:creationId xmlns:p14="http://schemas.microsoft.com/office/powerpoint/2010/main" val="3060656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Workshops &amp; Webinars</a:t>
            </a:r>
            <a:endParaRPr lang="en-US" dirty="0"/>
          </a:p>
        </p:txBody>
      </p:sp>
      <p:sp>
        <p:nvSpPr>
          <p:cNvPr id="3" name="Content Placeholder 2"/>
          <p:cNvSpPr>
            <a:spLocks noGrp="1"/>
          </p:cNvSpPr>
          <p:nvPr>
            <p:ph idx="1"/>
          </p:nvPr>
        </p:nvSpPr>
        <p:spPr/>
        <p:txBody>
          <a:bodyPr>
            <a:normAutofit/>
          </a:bodyPr>
          <a:lstStyle/>
          <a:p>
            <a:pPr marL="457200" indent="-457200">
              <a:spcBef>
                <a:spcPts val="0"/>
              </a:spcBef>
              <a:buFont typeface="Wingdings" charset="2"/>
              <a:buChar char=""/>
            </a:pPr>
            <a:r>
              <a:rPr lang="en-US" sz="2600" dirty="0"/>
              <a:t>Program 1: </a:t>
            </a:r>
            <a:r>
              <a:rPr lang="en-US" sz="2600" i="1" dirty="0"/>
              <a:t>Reimagining Faith Formation for the 21</a:t>
            </a:r>
            <a:r>
              <a:rPr lang="en-US" sz="2600" i="1" baseline="30000" dirty="0"/>
              <a:t>st</a:t>
            </a:r>
            <a:r>
              <a:rPr lang="en-US" sz="2600" i="1" dirty="0"/>
              <a:t> Century</a:t>
            </a:r>
            <a:r>
              <a:rPr lang="en-US" sz="2600" dirty="0"/>
              <a:t> </a:t>
            </a:r>
          </a:p>
          <a:p>
            <a:pPr marL="457200" indent="-457200">
              <a:spcBef>
                <a:spcPts val="0"/>
              </a:spcBef>
              <a:buFont typeface="Wingdings" charset="2"/>
              <a:buChar char=""/>
            </a:pPr>
            <a:r>
              <a:rPr lang="en-US" sz="2600" dirty="0" smtClean="0"/>
              <a:t>Program </a:t>
            </a:r>
            <a:r>
              <a:rPr lang="en-US" sz="2600" dirty="0"/>
              <a:t>2:</a:t>
            </a:r>
            <a:r>
              <a:rPr lang="en-US" sz="2600" i="1" dirty="0"/>
              <a:t> Envisioning Lifelong Faith Formation in Faith Communities </a:t>
            </a:r>
            <a:r>
              <a:rPr lang="en-US" sz="2600" dirty="0"/>
              <a:t> </a:t>
            </a:r>
          </a:p>
          <a:p>
            <a:pPr marL="457200" indent="-457200">
              <a:spcBef>
                <a:spcPts val="0"/>
              </a:spcBef>
              <a:buFont typeface="Wingdings" charset="2"/>
              <a:buChar char=""/>
            </a:pPr>
            <a:r>
              <a:rPr lang="en-US" sz="2600" dirty="0" smtClean="0"/>
              <a:t>Program </a:t>
            </a:r>
            <a:r>
              <a:rPr lang="en-US" sz="2600" dirty="0"/>
              <a:t>3: </a:t>
            </a:r>
            <a:r>
              <a:rPr lang="en-US" sz="2600" i="1" dirty="0"/>
              <a:t>Designing New Projects in Lifelong Faith Formation </a:t>
            </a:r>
            <a:endParaRPr lang="en-US" sz="2600" dirty="0"/>
          </a:p>
          <a:p>
            <a:pPr marL="457200" indent="-457200">
              <a:spcBef>
                <a:spcPts val="0"/>
              </a:spcBef>
              <a:buFont typeface="Wingdings" charset="2"/>
              <a:buChar char=""/>
            </a:pPr>
            <a:r>
              <a:rPr lang="en-US" sz="2600" dirty="0"/>
              <a:t>Program 4 (Webinar): </a:t>
            </a:r>
            <a:r>
              <a:rPr lang="en-US" sz="2600" i="1" dirty="0"/>
              <a:t>Implementing a Faith Formation Plan</a:t>
            </a:r>
            <a:r>
              <a:rPr lang="en-US" sz="2600" dirty="0"/>
              <a:t> </a:t>
            </a:r>
          </a:p>
          <a:p>
            <a:pPr marL="457200" indent="-457200">
              <a:spcBef>
                <a:spcPts val="0"/>
              </a:spcBef>
              <a:buFont typeface="Wingdings" charset="2"/>
              <a:buChar char=""/>
            </a:pPr>
            <a:r>
              <a:rPr lang="en-US" sz="2600" dirty="0"/>
              <a:t>Program 5 (Webinar): </a:t>
            </a:r>
            <a:r>
              <a:rPr lang="en-US" sz="2600" i="1" dirty="0"/>
              <a:t>Launching a Faith Formation Plan</a:t>
            </a:r>
            <a:r>
              <a:rPr lang="en-US" sz="2600" dirty="0"/>
              <a:t> </a:t>
            </a:r>
          </a:p>
          <a:p>
            <a:pPr marL="457200" indent="-457200">
              <a:spcBef>
                <a:spcPts val="0"/>
              </a:spcBef>
              <a:buFont typeface="Wingdings" charset="2"/>
              <a:buChar char=""/>
            </a:pPr>
            <a:r>
              <a:rPr lang="en-US" sz="2600" dirty="0"/>
              <a:t>Program 6: (Webinar): </a:t>
            </a:r>
            <a:r>
              <a:rPr lang="en-US" sz="2600" i="1" dirty="0"/>
              <a:t>Reviewing Progress</a:t>
            </a:r>
            <a:r>
              <a:rPr lang="en-US" sz="2600" dirty="0"/>
              <a:t>  </a:t>
            </a:r>
          </a:p>
          <a:p>
            <a:pPr marL="457200" indent="-457200">
              <a:spcBef>
                <a:spcPts val="0"/>
              </a:spcBef>
              <a:buFont typeface="Wingdings" charset="2"/>
              <a:buChar char=""/>
            </a:pPr>
            <a:r>
              <a:rPr lang="en-US" sz="2600" dirty="0"/>
              <a:t>Program 7. (Gathering): </a:t>
            </a:r>
            <a:r>
              <a:rPr lang="en-US" sz="2600" i="1" dirty="0"/>
              <a:t>Sharing Reports on Models and Impact</a:t>
            </a:r>
            <a:r>
              <a:rPr lang="en-US" sz="2600" dirty="0"/>
              <a:t> </a:t>
            </a:r>
          </a:p>
        </p:txBody>
      </p:sp>
    </p:spTree>
    <p:extLst>
      <p:ext uri="{BB962C8B-B14F-4D97-AF65-F5344CB8AC3E}">
        <p14:creationId xmlns:p14="http://schemas.microsoft.com/office/powerpoint/2010/main" val="2854418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90155"/>
            <a:ext cx="8229600" cy="5482059"/>
          </a:xfrm>
        </p:spPr>
        <p:txBody>
          <a:bodyPr>
            <a:noAutofit/>
          </a:bodyPr>
          <a:lstStyle/>
          <a:p>
            <a:pPr marL="0" indent="0" algn="ctr">
              <a:spcBef>
                <a:spcPts val="0"/>
              </a:spcBef>
              <a:buNone/>
            </a:pPr>
            <a:r>
              <a:rPr lang="en-US" sz="2700" i="1" dirty="0" smtClean="0">
                <a:latin typeface="Century Gothic"/>
                <a:cs typeface="Century Gothic"/>
              </a:rPr>
              <a:t>One of the most basic suggestions of our findings is that young adults arrive at a sense of their fundamental identity and worldview not by weighing all possible intellectual arguments for and against a proposed way of life, but rather by roughly adopting the worldview of those mentors who left the deepest impression upon them—and who loved them and cared for them the most. It should come as no surprise, then, that the emergence of the new generation of dedicated young Catholics will rise and fall with the choices of their parents.</a:t>
            </a:r>
          </a:p>
          <a:p>
            <a:pPr marL="0" indent="0" algn="ctr">
              <a:spcBef>
                <a:spcPts val="0"/>
              </a:spcBef>
              <a:buNone/>
            </a:pPr>
            <a:r>
              <a:rPr lang="en-US" sz="2000" dirty="0">
                <a:solidFill>
                  <a:srgbClr val="000000"/>
                </a:solidFill>
              </a:rPr>
              <a:t>(</a:t>
            </a:r>
            <a:r>
              <a:rPr lang="en-US" sz="2000" i="1" dirty="0">
                <a:solidFill>
                  <a:srgbClr val="000000"/>
                </a:solidFill>
              </a:rPr>
              <a:t>American Catholic Religious Parenting</a:t>
            </a:r>
            <a:r>
              <a:rPr lang="en-US" sz="2000" dirty="0">
                <a:solidFill>
                  <a:srgbClr val="000000"/>
                </a:solidFill>
              </a:rPr>
              <a:t>, Burtkus and Smith</a:t>
            </a:r>
            <a:r>
              <a:rPr lang="en-US" sz="2000" dirty="0" smtClean="0">
                <a:solidFill>
                  <a:srgbClr val="000000"/>
                </a:solidFill>
              </a:rPr>
              <a:t>)</a:t>
            </a:r>
            <a:endParaRPr lang="en-US" sz="2000" dirty="0"/>
          </a:p>
        </p:txBody>
      </p:sp>
    </p:spTree>
    <p:extLst>
      <p:ext uri="{BB962C8B-B14F-4D97-AF65-F5344CB8AC3E}">
        <p14:creationId xmlns:p14="http://schemas.microsoft.com/office/powerpoint/2010/main" val="42336109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19782320"/>
              </p:ext>
            </p:extLst>
          </p:nvPr>
        </p:nvGraphicFramePr>
        <p:xfrm>
          <a:off x="457200" y="1357640"/>
          <a:ext cx="8147630" cy="5332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lstStyle/>
          <a:p>
            <a:pPr algn="ctr"/>
            <a:r>
              <a:rPr lang="en-US" dirty="0" smtClean="0"/>
              <a:t>Parental Influence </a:t>
            </a:r>
            <a:endParaRPr lang="en-US" dirty="0"/>
          </a:p>
        </p:txBody>
      </p:sp>
    </p:spTree>
    <p:extLst>
      <p:ext uri="{BB962C8B-B14F-4D97-AF65-F5344CB8AC3E}">
        <p14:creationId xmlns:p14="http://schemas.microsoft.com/office/powerpoint/2010/main" val="596874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8783837"/>
              </p:ext>
            </p:extLst>
          </p:nvPr>
        </p:nvGraphicFramePr>
        <p:xfrm>
          <a:off x="1565262" y="1496642"/>
          <a:ext cx="5827034" cy="5264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ctr"/>
            <a:r>
              <a:rPr lang="en-US" dirty="0" smtClean="0"/>
              <a:t>Family Faith Formation</a:t>
            </a:r>
            <a:endParaRPr lang="en-US" sz="3100" dirty="0"/>
          </a:p>
        </p:txBody>
      </p:sp>
    </p:spTree>
    <p:extLst>
      <p:ext uri="{BB962C8B-B14F-4D97-AF65-F5344CB8AC3E}">
        <p14:creationId xmlns:p14="http://schemas.microsoft.com/office/powerpoint/2010/main" val="34990730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 Faith Formation</a:t>
            </a:r>
            <a:endParaRPr lang="en-US" dirty="0"/>
          </a:p>
        </p:txBody>
      </p:sp>
      <p:sp>
        <p:nvSpPr>
          <p:cNvPr id="3" name="Content Placeholder 2"/>
          <p:cNvSpPr>
            <a:spLocks noGrp="1"/>
          </p:cNvSpPr>
          <p:nvPr>
            <p:ph idx="1"/>
          </p:nvPr>
        </p:nvSpPr>
        <p:spPr>
          <a:xfrm>
            <a:off x="4241799" y="1912392"/>
            <a:ext cx="4229101" cy="4564608"/>
          </a:xfrm>
        </p:spPr>
        <p:txBody>
          <a:bodyPr>
            <a:normAutofit lnSpcReduction="10000"/>
          </a:bodyPr>
          <a:lstStyle/>
          <a:p>
            <a:pPr marL="514350" indent="-514350">
              <a:spcBef>
                <a:spcPts val="0"/>
              </a:spcBef>
              <a:buFont typeface="+mj-lt"/>
              <a:buAutoNum type="arabicPeriod"/>
            </a:pPr>
            <a:r>
              <a:rPr lang="en-US" sz="2800" dirty="0" smtClean="0">
                <a:solidFill>
                  <a:schemeClr val="tx1"/>
                </a:solidFill>
              </a:rPr>
              <a:t>God in Everyday Life</a:t>
            </a:r>
          </a:p>
          <a:p>
            <a:pPr marL="514350" indent="-514350">
              <a:spcBef>
                <a:spcPts val="0"/>
              </a:spcBef>
              <a:buFont typeface="+mj-lt"/>
              <a:buAutoNum type="arabicPeriod"/>
            </a:pPr>
            <a:r>
              <a:rPr lang="en-US" sz="2800" dirty="0" smtClean="0">
                <a:solidFill>
                  <a:schemeClr val="tx1"/>
                </a:solidFill>
              </a:rPr>
              <a:t>Faith Practices at Home</a:t>
            </a:r>
          </a:p>
          <a:p>
            <a:pPr marL="514350" indent="-514350">
              <a:spcBef>
                <a:spcPts val="0"/>
              </a:spcBef>
              <a:buFont typeface="+mj-lt"/>
              <a:buAutoNum type="arabicPeriod"/>
            </a:pPr>
            <a:r>
              <a:rPr lang="en-US" sz="2800" dirty="0" smtClean="0">
                <a:solidFill>
                  <a:schemeClr val="tx1"/>
                </a:solidFill>
              </a:rPr>
              <a:t>Milestones</a:t>
            </a:r>
          </a:p>
          <a:p>
            <a:pPr marL="514350" indent="-514350">
              <a:spcBef>
                <a:spcPts val="0"/>
              </a:spcBef>
              <a:buFont typeface="+mj-lt"/>
              <a:buAutoNum type="arabicPeriod"/>
            </a:pPr>
            <a:r>
              <a:rPr lang="en-US" sz="2800" dirty="0" smtClean="0">
                <a:solidFill>
                  <a:schemeClr val="tx1"/>
                </a:solidFill>
              </a:rPr>
              <a:t>Seasonal Events</a:t>
            </a:r>
          </a:p>
          <a:p>
            <a:pPr marL="514350" indent="-514350">
              <a:spcBef>
                <a:spcPts val="0"/>
              </a:spcBef>
              <a:buFont typeface="+mj-lt"/>
              <a:buAutoNum type="arabicPeriod"/>
            </a:pPr>
            <a:r>
              <a:rPr lang="en-US" sz="2800" dirty="0" smtClean="0">
                <a:solidFill>
                  <a:schemeClr val="tx1"/>
                </a:solidFill>
              </a:rPr>
              <a:t>Encountering God in the Bible</a:t>
            </a:r>
          </a:p>
          <a:p>
            <a:pPr marL="514350" indent="-514350">
              <a:spcBef>
                <a:spcPts val="0"/>
              </a:spcBef>
              <a:buFont typeface="+mj-lt"/>
              <a:buAutoNum type="arabicPeriod"/>
            </a:pPr>
            <a:r>
              <a:rPr lang="en-US" sz="2800" dirty="0">
                <a:solidFill>
                  <a:schemeClr val="tx1"/>
                </a:solidFill>
              </a:rPr>
              <a:t>Intergenerational </a:t>
            </a:r>
            <a:r>
              <a:rPr lang="en-US" sz="2800" dirty="0" smtClean="0">
                <a:solidFill>
                  <a:schemeClr val="tx1"/>
                </a:solidFill>
              </a:rPr>
              <a:t>Connections</a:t>
            </a:r>
            <a:endParaRPr lang="en-US" sz="2800" dirty="0">
              <a:solidFill>
                <a:schemeClr val="tx1"/>
              </a:solidFill>
            </a:endParaRPr>
          </a:p>
          <a:p>
            <a:pPr marL="514350" indent="-514350">
              <a:spcBef>
                <a:spcPts val="0"/>
              </a:spcBef>
              <a:buFont typeface="+mj-lt"/>
              <a:buAutoNum type="arabicPeriod"/>
            </a:pPr>
            <a:r>
              <a:rPr lang="en-US" sz="2800" dirty="0">
                <a:solidFill>
                  <a:schemeClr val="tx1"/>
                </a:solidFill>
              </a:rPr>
              <a:t>Strong Family Life</a:t>
            </a:r>
          </a:p>
          <a:p>
            <a:pPr marL="514350" indent="-514350">
              <a:spcBef>
                <a:spcPts val="0"/>
              </a:spcBef>
              <a:buFont typeface="+mj-lt"/>
              <a:buAutoNum type="arabicPeriod"/>
            </a:pPr>
            <a:r>
              <a:rPr lang="en-US" sz="2800" dirty="0">
                <a:solidFill>
                  <a:schemeClr val="tx1"/>
                </a:solidFill>
              </a:rPr>
              <a:t>Parents &amp; Grandparents as Faith Formers</a:t>
            </a:r>
          </a:p>
          <a:p>
            <a:pPr marL="0" indent="0" algn="ctr">
              <a:spcBef>
                <a:spcPts val="0"/>
              </a:spcBef>
              <a:buNone/>
            </a:pPr>
            <a:endParaRPr lang="en-US" sz="2800" dirty="0" smtClean="0"/>
          </a:p>
          <a:p>
            <a:pPr marL="0" indent="0" algn="ctr">
              <a:spcBef>
                <a:spcPts val="0"/>
              </a:spcBef>
              <a:buNone/>
            </a:pPr>
            <a:endParaRPr lang="en-US" sz="2800" dirty="0"/>
          </a:p>
        </p:txBody>
      </p:sp>
      <p:pic>
        <p:nvPicPr>
          <p:cNvPr id="5" name="Picture 4" descr="paren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077" y="1912392"/>
            <a:ext cx="3810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Content Placeholder 2"/>
          <p:cNvSpPr txBox="1">
            <a:spLocks/>
          </p:cNvSpPr>
          <p:nvPr/>
        </p:nvSpPr>
        <p:spPr>
          <a:xfrm>
            <a:off x="4141077" y="4874146"/>
            <a:ext cx="4635095" cy="18020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endParaRPr lang="en-US" sz="2800" dirty="0"/>
          </a:p>
        </p:txBody>
      </p:sp>
    </p:spTree>
    <p:extLst>
      <p:ext uri="{BB962C8B-B14F-4D97-AF65-F5344CB8AC3E}">
        <p14:creationId xmlns:p14="http://schemas.microsoft.com/office/powerpoint/2010/main" val="16298814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Family Faith Formation Plan</a:t>
            </a:r>
            <a:endParaRPr lang="en-US" dirty="0"/>
          </a:p>
        </p:txBody>
      </p:sp>
      <p:sp>
        <p:nvSpPr>
          <p:cNvPr id="6" name="Content Placeholder 5"/>
          <p:cNvSpPr>
            <a:spLocks noGrp="1"/>
          </p:cNvSpPr>
          <p:nvPr>
            <p:ph idx="1"/>
          </p:nvPr>
        </p:nvSpPr>
        <p:spPr>
          <a:xfrm>
            <a:off x="457200" y="2648758"/>
            <a:ext cx="8229600" cy="4125112"/>
          </a:xfrm>
        </p:spPr>
        <p:txBody>
          <a:bodyPr>
            <a:normAutofit fontScale="92500" lnSpcReduction="10000"/>
          </a:bodyPr>
          <a:lstStyle/>
          <a:p>
            <a:pPr marL="0" indent="0" algn="ctr">
              <a:spcBef>
                <a:spcPts val="0"/>
              </a:spcBef>
              <a:buNone/>
            </a:pPr>
            <a:r>
              <a:rPr lang="en-US" sz="2800" b="1" dirty="0">
                <a:solidFill>
                  <a:schemeClr val="accent1"/>
                </a:solidFill>
              </a:rPr>
              <a:t>Family Faith @ Home</a:t>
            </a:r>
          </a:p>
          <a:p>
            <a:pPr marL="0" indent="-457200" algn="ctr">
              <a:spcBef>
                <a:spcPts val="0"/>
              </a:spcBef>
              <a:buFont typeface="Wingdings" charset="2"/>
              <a:buChar char="ü"/>
            </a:pPr>
            <a:r>
              <a:rPr lang="en-US" dirty="0"/>
              <a:t>God in Everyday Life</a:t>
            </a:r>
          </a:p>
          <a:p>
            <a:pPr marL="0" indent="-457200" algn="ctr">
              <a:spcBef>
                <a:spcPts val="0"/>
              </a:spcBef>
              <a:buFont typeface="Wingdings" charset="2"/>
              <a:buChar char="ü"/>
            </a:pPr>
            <a:r>
              <a:rPr lang="en-US" dirty="0"/>
              <a:t>Faith Practices</a:t>
            </a:r>
          </a:p>
          <a:p>
            <a:pPr marL="0" indent="-457200" algn="ctr">
              <a:spcBef>
                <a:spcPts val="0"/>
              </a:spcBef>
              <a:buFont typeface="Wingdings" charset="2"/>
              <a:buChar char="ü"/>
            </a:pPr>
            <a:r>
              <a:rPr lang="en-US" dirty="0" smtClean="0"/>
              <a:t>Milestones</a:t>
            </a:r>
          </a:p>
          <a:p>
            <a:pPr marL="0" indent="0" algn="ctr">
              <a:spcBef>
                <a:spcPts val="0"/>
              </a:spcBef>
              <a:buNone/>
            </a:pPr>
            <a:endParaRPr lang="en-US" sz="1100" dirty="0"/>
          </a:p>
          <a:p>
            <a:pPr marL="0" indent="0" algn="ctr">
              <a:spcBef>
                <a:spcPts val="0"/>
              </a:spcBef>
              <a:buNone/>
            </a:pPr>
            <a:r>
              <a:rPr lang="en-US" sz="2800" b="1" dirty="0" smtClean="0">
                <a:solidFill>
                  <a:srgbClr val="9B0101"/>
                </a:solidFill>
              </a:rPr>
              <a:t>Intergenerational Faith </a:t>
            </a:r>
            <a:r>
              <a:rPr lang="en-US" sz="2800" b="1" dirty="0">
                <a:solidFill>
                  <a:srgbClr val="9B0101"/>
                </a:solidFill>
              </a:rPr>
              <a:t>Community</a:t>
            </a:r>
          </a:p>
          <a:p>
            <a:pPr marL="457200" indent="-457200" algn="ctr">
              <a:spcBef>
                <a:spcPts val="0"/>
              </a:spcBef>
              <a:buFont typeface="Wingdings" charset="2"/>
              <a:buChar char="ü"/>
            </a:pPr>
            <a:r>
              <a:rPr lang="en-US" dirty="0"/>
              <a:t>Seasonal Events</a:t>
            </a:r>
          </a:p>
          <a:p>
            <a:pPr marL="457200" indent="-457200" algn="ctr">
              <a:spcBef>
                <a:spcPts val="0"/>
              </a:spcBef>
              <a:buFont typeface="Wingdings" charset="2"/>
              <a:buChar char="ü"/>
            </a:pPr>
            <a:r>
              <a:rPr lang="en-US" dirty="0"/>
              <a:t>Bible through the Year</a:t>
            </a:r>
          </a:p>
          <a:p>
            <a:pPr marL="457200" indent="-457200" algn="ctr">
              <a:spcBef>
                <a:spcPts val="0"/>
              </a:spcBef>
              <a:buFont typeface="Wingdings" charset="2"/>
              <a:buChar char="ü"/>
            </a:pPr>
            <a:r>
              <a:rPr lang="en-US" dirty="0"/>
              <a:t>Intergenerational </a:t>
            </a:r>
            <a:r>
              <a:rPr lang="en-US" dirty="0" smtClean="0"/>
              <a:t>Connections &amp; Experiences</a:t>
            </a:r>
          </a:p>
          <a:p>
            <a:pPr marL="0" indent="0" algn="ctr">
              <a:spcBef>
                <a:spcPts val="0"/>
              </a:spcBef>
              <a:buNone/>
            </a:pPr>
            <a:endParaRPr lang="en-US" sz="1100" dirty="0"/>
          </a:p>
          <a:p>
            <a:pPr marL="0" indent="0" algn="ctr">
              <a:spcBef>
                <a:spcPts val="0"/>
              </a:spcBef>
              <a:buNone/>
            </a:pPr>
            <a:r>
              <a:rPr lang="en-US" sz="2800" b="1" dirty="0">
                <a:solidFill>
                  <a:srgbClr val="9B0101"/>
                </a:solidFill>
              </a:rPr>
              <a:t>Family Life &amp; </a:t>
            </a:r>
            <a:r>
              <a:rPr lang="en-US" sz="2800" b="1" dirty="0" smtClean="0">
                <a:solidFill>
                  <a:srgbClr val="9B0101"/>
                </a:solidFill>
              </a:rPr>
              <a:t>Parent/Grandparent Formation </a:t>
            </a:r>
            <a:endParaRPr lang="en-US" sz="2800" b="1" dirty="0">
              <a:solidFill>
                <a:srgbClr val="9B0101"/>
              </a:solidFill>
            </a:endParaRPr>
          </a:p>
          <a:p>
            <a:pPr marL="0" indent="-457200" algn="ctr">
              <a:spcBef>
                <a:spcPts val="0"/>
              </a:spcBef>
              <a:buFont typeface="Wingdings" charset="2"/>
              <a:buChar char="ü"/>
            </a:pPr>
            <a:r>
              <a:rPr lang="en-US" dirty="0"/>
              <a:t>Strong Family Life</a:t>
            </a:r>
          </a:p>
          <a:p>
            <a:pPr marL="457200" indent="-457200" algn="ctr">
              <a:spcBef>
                <a:spcPts val="0"/>
              </a:spcBef>
              <a:buFont typeface="Wingdings" charset="2"/>
              <a:buChar char="ü"/>
            </a:pPr>
            <a:r>
              <a:rPr lang="en-US" dirty="0"/>
              <a:t>Parents &amp; Grandparents as Faith Formers</a:t>
            </a:r>
          </a:p>
          <a:p>
            <a:pPr marL="0" indent="0" algn="ctr">
              <a:buNone/>
            </a:pPr>
            <a:endParaRPr lang="en-US" dirty="0"/>
          </a:p>
        </p:txBody>
      </p:sp>
      <p:graphicFrame>
        <p:nvGraphicFramePr>
          <p:cNvPr id="5" name="Diagram 4"/>
          <p:cNvGraphicFramePr/>
          <p:nvPr>
            <p:extLst>
              <p:ext uri="{D42A27DB-BD31-4B8C-83A1-F6EECF244321}">
                <p14:modId xmlns:p14="http://schemas.microsoft.com/office/powerpoint/2010/main" val="3666111971"/>
              </p:ext>
            </p:extLst>
          </p:nvPr>
        </p:nvGraphicFramePr>
        <p:xfrm>
          <a:off x="467609" y="1656467"/>
          <a:ext cx="8230045" cy="90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13037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pPr algn="ctr"/>
            <a:r>
              <a:rPr lang="en-US" dirty="0" smtClean="0">
                <a:solidFill>
                  <a:schemeClr val="tx1"/>
                </a:solidFill>
              </a:rPr>
              <a:t>Forming Faith: Life Stage Faith Formation</a:t>
            </a:r>
            <a:endParaRPr lang="en-US" dirty="0">
              <a:solidFill>
                <a:schemeClr val="tx1"/>
              </a:solidFill>
            </a:endParaRPr>
          </a:p>
        </p:txBody>
      </p:sp>
      <p:sp>
        <p:nvSpPr>
          <p:cNvPr id="8" name="Text Placeholder 7"/>
          <p:cNvSpPr>
            <a:spLocks noGrp="1"/>
          </p:cNvSpPr>
          <p:nvPr>
            <p:ph type="body" idx="1"/>
          </p:nvPr>
        </p:nvSpPr>
        <p:spPr>
          <a:solidFill>
            <a:schemeClr val="accent1"/>
          </a:solidFill>
        </p:spPr>
        <p:txBody>
          <a:bodyPr>
            <a:normAutofit/>
          </a:bodyPr>
          <a:lstStyle/>
          <a:p>
            <a:r>
              <a:rPr lang="en-US" sz="2400" dirty="0" smtClean="0">
                <a:solidFill>
                  <a:srgbClr val="FFFFFF"/>
                </a:solidFill>
                <a:latin typeface="Century Gothic"/>
                <a:cs typeface="Century Gothic"/>
              </a:rPr>
              <a:t>Seasons of Life</a:t>
            </a:r>
            <a:endParaRPr lang="en-US" sz="2400" dirty="0">
              <a:solidFill>
                <a:srgbClr val="FFFFFF"/>
              </a:solidFill>
              <a:latin typeface="Century Gothic"/>
              <a:cs typeface="Century Gothic"/>
            </a:endParaRPr>
          </a:p>
        </p:txBody>
      </p:sp>
      <p:sp>
        <p:nvSpPr>
          <p:cNvPr id="6" name="Content Placeholder 5"/>
          <p:cNvSpPr>
            <a:spLocks noGrp="1"/>
          </p:cNvSpPr>
          <p:nvPr>
            <p:ph sz="half" idx="2"/>
          </p:nvPr>
        </p:nvSpPr>
        <p:spPr/>
        <p:txBody>
          <a:bodyPr>
            <a:normAutofit/>
          </a:bodyPr>
          <a:lstStyle/>
          <a:p>
            <a:pPr>
              <a:buClr>
                <a:schemeClr val="accent3"/>
              </a:buClr>
            </a:pPr>
            <a:r>
              <a:rPr lang="en-US" dirty="0" smtClean="0">
                <a:solidFill>
                  <a:srgbClr val="000000"/>
                </a:solidFill>
              </a:rPr>
              <a:t>Young Children</a:t>
            </a:r>
          </a:p>
          <a:p>
            <a:pPr>
              <a:buClr>
                <a:schemeClr val="accent3"/>
              </a:buClr>
            </a:pPr>
            <a:r>
              <a:rPr lang="en-US" dirty="0" smtClean="0">
                <a:solidFill>
                  <a:srgbClr val="000000"/>
                </a:solidFill>
              </a:rPr>
              <a:t>Older Children</a:t>
            </a:r>
          </a:p>
          <a:p>
            <a:pPr>
              <a:buClr>
                <a:schemeClr val="accent3"/>
              </a:buClr>
            </a:pPr>
            <a:r>
              <a:rPr lang="en-US" dirty="0" smtClean="0">
                <a:solidFill>
                  <a:srgbClr val="000000"/>
                </a:solidFill>
              </a:rPr>
              <a:t>Young Adolescents</a:t>
            </a:r>
          </a:p>
          <a:p>
            <a:pPr>
              <a:buClr>
                <a:schemeClr val="accent3"/>
              </a:buClr>
            </a:pPr>
            <a:r>
              <a:rPr lang="en-US" dirty="0" smtClean="0">
                <a:solidFill>
                  <a:srgbClr val="000000"/>
                </a:solidFill>
              </a:rPr>
              <a:t>Older Adolescents</a:t>
            </a:r>
          </a:p>
          <a:p>
            <a:pPr>
              <a:buClr>
                <a:schemeClr val="accent3"/>
              </a:buClr>
            </a:pPr>
            <a:r>
              <a:rPr lang="en-US" dirty="0" smtClean="0">
                <a:solidFill>
                  <a:srgbClr val="000000"/>
                </a:solidFill>
              </a:rPr>
              <a:t>Young Adults (20s-30s)</a:t>
            </a:r>
          </a:p>
          <a:p>
            <a:pPr>
              <a:buClr>
                <a:schemeClr val="accent3"/>
              </a:buClr>
            </a:pPr>
            <a:r>
              <a:rPr lang="en-US" dirty="0" smtClean="0">
                <a:solidFill>
                  <a:srgbClr val="000000"/>
                </a:solidFill>
              </a:rPr>
              <a:t>Midlife Adults (40s-mid 50s)</a:t>
            </a:r>
          </a:p>
          <a:p>
            <a:pPr>
              <a:buClr>
                <a:schemeClr val="accent3"/>
              </a:buClr>
            </a:pPr>
            <a:r>
              <a:rPr lang="en-US" dirty="0" smtClean="0">
                <a:solidFill>
                  <a:srgbClr val="000000"/>
                </a:solidFill>
              </a:rPr>
              <a:t>Mature Adults (mid 50s</a:t>
            </a:r>
            <a:r>
              <a:rPr lang="mr-IN" dirty="0" smtClean="0">
                <a:solidFill>
                  <a:srgbClr val="000000"/>
                </a:solidFill>
              </a:rPr>
              <a:t>–</a:t>
            </a:r>
            <a:r>
              <a:rPr lang="en-US" dirty="0" smtClean="0">
                <a:solidFill>
                  <a:srgbClr val="000000"/>
                </a:solidFill>
              </a:rPr>
              <a:t>75)</a:t>
            </a:r>
          </a:p>
          <a:p>
            <a:pPr>
              <a:buClr>
                <a:schemeClr val="accent3"/>
              </a:buClr>
            </a:pPr>
            <a:r>
              <a:rPr lang="en-US" dirty="0" smtClean="0">
                <a:solidFill>
                  <a:srgbClr val="000000"/>
                </a:solidFill>
              </a:rPr>
              <a:t>Older Adults (75+)</a:t>
            </a:r>
          </a:p>
        </p:txBody>
      </p:sp>
      <p:sp>
        <p:nvSpPr>
          <p:cNvPr id="9" name="Text Placeholder 8"/>
          <p:cNvSpPr>
            <a:spLocks noGrp="1"/>
          </p:cNvSpPr>
          <p:nvPr>
            <p:ph type="body" sz="quarter" idx="3"/>
          </p:nvPr>
        </p:nvSpPr>
        <p:spPr>
          <a:solidFill>
            <a:schemeClr val="accent2"/>
          </a:solidFill>
        </p:spPr>
        <p:txBody>
          <a:bodyPr>
            <a:normAutofit/>
          </a:bodyPr>
          <a:lstStyle/>
          <a:p>
            <a:r>
              <a:rPr lang="en-US" sz="2400" dirty="0" smtClean="0">
                <a:solidFill>
                  <a:srgbClr val="FFFFFF"/>
                </a:solidFill>
                <a:latin typeface="Century Gothic"/>
                <a:cs typeface="Century Gothic"/>
              </a:rPr>
              <a:t>Life Issues</a:t>
            </a:r>
            <a:endParaRPr lang="en-US" sz="2400" dirty="0">
              <a:solidFill>
                <a:srgbClr val="FFFFFF"/>
              </a:solidFill>
              <a:latin typeface="Century Gothic"/>
              <a:cs typeface="Century Gothic"/>
            </a:endParaRPr>
          </a:p>
        </p:txBody>
      </p:sp>
      <p:sp>
        <p:nvSpPr>
          <p:cNvPr id="10" name="Content Placeholder 9"/>
          <p:cNvSpPr>
            <a:spLocks noGrp="1"/>
          </p:cNvSpPr>
          <p:nvPr>
            <p:ph sz="quarter" idx="4"/>
          </p:nvPr>
        </p:nvSpPr>
        <p:spPr>
          <a:xfrm>
            <a:off x="4754879" y="2438400"/>
            <a:ext cx="4024685" cy="3951288"/>
          </a:xfrm>
        </p:spPr>
        <p:txBody>
          <a:bodyPr/>
          <a:lstStyle/>
          <a:p>
            <a:pPr marL="457200" indent="-457200">
              <a:buClr>
                <a:schemeClr val="accent3"/>
              </a:buClr>
              <a:buFont typeface="+mj-lt"/>
              <a:buAutoNum type="arabicPeriod"/>
            </a:pPr>
            <a:r>
              <a:rPr lang="en-US" dirty="0" smtClean="0">
                <a:solidFill>
                  <a:srgbClr val="000000"/>
                </a:solidFill>
              </a:rPr>
              <a:t>Physical &amp; Cognitive Changes</a:t>
            </a:r>
          </a:p>
          <a:p>
            <a:pPr marL="457200" indent="-457200">
              <a:buClr>
                <a:schemeClr val="accent3"/>
              </a:buClr>
              <a:buFont typeface="+mj-lt"/>
              <a:buAutoNum type="arabicPeriod"/>
            </a:pPr>
            <a:r>
              <a:rPr lang="en-US" dirty="0" smtClean="0">
                <a:solidFill>
                  <a:srgbClr val="000000"/>
                </a:solidFill>
              </a:rPr>
              <a:t>Developmental Tasks</a:t>
            </a:r>
          </a:p>
          <a:p>
            <a:pPr marL="457200" indent="-457200">
              <a:buClr>
                <a:schemeClr val="accent3"/>
              </a:buClr>
              <a:buFont typeface="+mj-lt"/>
              <a:buAutoNum type="arabicPeriod"/>
            </a:pPr>
            <a:r>
              <a:rPr lang="en-US" dirty="0">
                <a:solidFill>
                  <a:srgbClr val="000000"/>
                </a:solidFill>
              </a:rPr>
              <a:t>Family Life </a:t>
            </a:r>
            <a:r>
              <a:rPr lang="en-US" dirty="0" smtClean="0">
                <a:solidFill>
                  <a:srgbClr val="000000"/>
                </a:solidFill>
              </a:rPr>
              <a:t>Cycle</a:t>
            </a:r>
          </a:p>
          <a:p>
            <a:pPr marL="457200" indent="-457200">
              <a:buClr>
                <a:schemeClr val="accent3"/>
              </a:buClr>
              <a:buFont typeface="+mj-lt"/>
              <a:buAutoNum type="arabicPeriod"/>
            </a:pPr>
            <a:r>
              <a:rPr lang="en-US" dirty="0" smtClean="0">
                <a:solidFill>
                  <a:srgbClr val="000000"/>
                </a:solidFill>
              </a:rPr>
              <a:t>Faith Development</a:t>
            </a:r>
          </a:p>
          <a:p>
            <a:pPr marL="457200" indent="-457200">
              <a:buClr>
                <a:schemeClr val="accent3"/>
              </a:buClr>
              <a:buFont typeface="+mj-lt"/>
              <a:buAutoNum type="arabicPeriod"/>
            </a:pPr>
            <a:r>
              <a:rPr lang="en-US" dirty="0" smtClean="0">
                <a:solidFill>
                  <a:srgbClr val="000000"/>
                </a:solidFill>
              </a:rPr>
              <a:t>Spiritual-Religious Identities</a:t>
            </a:r>
          </a:p>
          <a:p>
            <a:pPr marL="457200" indent="-457200">
              <a:buClr>
                <a:schemeClr val="accent3"/>
              </a:buClr>
              <a:buFont typeface="+mj-lt"/>
              <a:buAutoNum type="arabicPeriod"/>
            </a:pPr>
            <a:r>
              <a:rPr lang="en-US" dirty="0" smtClean="0">
                <a:solidFill>
                  <a:srgbClr val="000000"/>
                </a:solidFill>
              </a:rPr>
              <a:t>Generational Characteristics</a:t>
            </a:r>
          </a:p>
        </p:txBody>
      </p:sp>
    </p:spTree>
    <p:extLst>
      <p:ext uri="{BB962C8B-B14F-4D97-AF65-F5344CB8AC3E}">
        <p14:creationId xmlns:p14="http://schemas.microsoft.com/office/powerpoint/2010/main" val="37726729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00"/>
                </a:solidFill>
              </a:rPr>
              <a:t>Generations</a:t>
            </a:r>
            <a:endParaRPr lang="en-US" dirty="0">
              <a:solidFill>
                <a:srgbClr val="0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1878089"/>
              </p:ext>
            </p:extLst>
          </p:nvPr>
        </p:nvGraphicFramePr>
        <p:xfrm>
          <a:off x="0" y="1776906"/>
          <a:ext cx="4693478"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p:cNvSpPr txBox="1">
            <a:spLocks/>
          </p:cNvSpPr>
          <p:nvPr/>
        </p:nvSpPr>
        <p:spPr>
          <a:xfrm>
            <a:off x="4605130" y="1776906"/>
            <a:ext cx="4145169" cy="4880103"/>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457200" indent="-457200">
              <a:buClr>
                <a:schemeClr val="accent3"/>
              </a:buClr>
            </a:pPr>
            <a:r>
              <a:rPr lang="en-US" sz="2400" dirty="0" smtClean="0">
                <a:solidFill>
                  <a:srgbClr val="000000"/>
                </a:solidFill>
              </a:rPr>
              <a:t>Relationship to Institutions</a:t>
            </a:r>
          </a:p>
          <a:p>
            <a:pPr marL="457200" indent="-457200">
              <a:buClr>
                <a:schemeClr val="accent3"/>
              </a:buClr>
            </a:pPr>
            <a:r>
              <a:rPr lang="en-US" sz="2400" dirty="0" smtClean="0">
                <a:solidFill>
                  <a:srgbClr val="000000"/>
                </a:solidFill>
              </a:rPr>
              <a:t>Relationship to Authority</a:t>
            </a:r>
          </a:p>
          <a:p>
            <a:pPr marL="457200" indent="-457200">
              <a:buClr>
                <a:schemeClr val="accent3"/>
              </a:buClr>
            </a:pPr>
            <a:r>
              <a:rPr lang="en-US" sz="2400" dirty="0" smtClean="0">
                <a:solidFill>
                  <a:srgbClr val="000000"/>
                </a:solidFill>
              </a:rPr>
              <a:t>Family Relationships</a:t>
            </a:r>
          </a:p>
          <a:p>
            <a:pPr marL="457200" indent="-457200">
              <a:buClr>
                <a:schemeClr val="accent3"/>
              </a:buClr>
            </a:pPr>
            <a:r>
              <a:rPr lang="en-US" sz="2400" dirty="0" smtClean="0">
                <a:solidFill>
                  <a:srgbClr val="000000"/>
                </a:solidFill>
              </a:rPr>
              <a:t>Work-Life Balance</a:t>
            </a:r>
          </a:p>
          <a:p>
            <a:pPr marL="457200" indent="-457200">
              <a:buClr>
                <a:schemeClr val="accent3"/>
              </a:buClr>
            </a:pPr>
            <a:r>
              <a:rPr lang="en-US" sz="2400" dirty="0" smtClean="0">
                <a:solidFill>
                  <a:srgbClr val="000000"/>
                </a:solidFill>
              </a:rPr>
              <a:t>Communication Style</a:t>
            </a:r>
          </a:p>
          <a:p>
            <a:pPr marL="457200" indent="-457200">
              <a:buClr>
                <a:schemeClr val="accent3"/>
              </a:buClr>
            </a:pPr>
            <a:r>
              <a:rPr lang="en-US" sz="2400" dirty="0" smtClean="0">
                <a:solidFill>
                  <a:srgbClr val="000000"/>
                </a:solidFill>
              </a:rPr>
              <a:t>Technology Usage</a:t>
            </a:r>
          </a:p>
          <a:p>
            <a:pPr marL="457200" indent="-457200">
              <a:buClr>
                <a:schemeClr val="accent3"/>
              </a:buClr>
            </a:pPr>
            <a:r>
              <a:rPr lang="en-US" sz="2400" dirty="0" smtClean="0">
                <a:solidFill>
                  <a:srgbClr val="000000"/>
                </a:solidFill>
              </a:rPr>
              <a:t>Learning Style</a:t>
            </a:r>
          </a:p>
          <a:p>
            <a:pPr marL="457200" indent="-457200">
              <a:buClr>
                <a:schemeClr val="accent3"/>
              </a:buClr>
            </a:pPr>
            <a:r>
              <a:rPr lang="en-US" sz="2400" dirty="0" smtClean="0">
                <a:solidFill>
                  <a:srgbClr val="000000"/>
                </a:solidFill>
              </a:rPr>
              <a:t>Spiritual Expression</a:t>
            </a:r>
          </a:p>
          <a:p>
            <a:pPr marL="457200" indent="-457200">
              <a:buClr>
                <a:schemeClr val="accent3"/>
              </a:buClr>
            </a:pPr>
            <a:r>
              <a:rPr lang="en-US" sz="2400" dirty="0" smtClean="0">
                <a:solidFill>
                  <a:srgbClr val="000000"/>
                </a:solidFill>
              </a:rPr>
              <a:t>Worship Style</a:t>
            </a:r>
          </a:p>
        </p:txBody>
      </p:sp>
    </p:spTree>
    <p:extLst>
      <p:ext uri="{BB962C8B-B14F-4D97-AF65-F5344CB8AC3E}">
        <p14:creationId xmlns:p14="http://schemas.microsoft.com/office/powerpoint/2010/main" val="28143930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73127337_Lar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190" y="1780773"/>
            <a:ext cx="7499610" cy="4796695"/>
          </a:xfrm>
          <a:prstGeom prst="rect">
            <a:avLst/>
          </a:prstGeom>
        </p:spPr>
      </p:pic>
      <p:sp>
        <p:nvSpPr>
          <p:cNvPr id="3" name="Title 2"/>
          <p:cNvSpPr>
            <a:spLocks noGrp="1"/>
          </p:cNvSpPr>
          <p:nvPr>
            <p:ph type="title"/>
          </p:nvPr>
        </p:nvSpPr>
        <p:spPr/>
        <p:txBody>
          <a:bodyPr>
            <a:normAutofit fontScale="90000"/>
          </a:bodyPr>
          <a:lstStyle/>
          <a:p>
            <a:pPr algn="ctr"/>
            <a:r>
              <a:rPr lang="en-US" dirty="0" smtClean="0">
                <a:solidFill>
                  <a:schemeClr val="bg1"/>
                </a:solidFill>
              </a:rPr>
              <a:t>4. Digitally Enabled Faith Formation</a:t>
            </a:r>
            <a:endParaRPr lang="en-US" dirty="0">
              <a:solidFill>
                <a:schemeClr val="bg1"/>
              </a:solidFill>
            </a:endParaRPr>
          </a:p>
        </p:txBody>
      </p:sp>
    </p:spTree>
    <p:extLst>
      <p:ext uri="{BB962C8B-B14F-4D97-AF65-F5344CB8AC3E}">
        <p14:creationId xmlns:p14="http://schemas.microsoft.com/office/powerpoint/2010/main" val="13091166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533400"/>
            <a:ext cx="9144000" cy="990600"/>
          </a:xfrm>
        </p:spPr>
        <p:txBody>
          <a:bodyPr>
            <a:normAutofit/>
          </a:bodyPr>
          <a:lstStyle/>
          <a:p>
            <a:pPr algn="ctr"/>
            <a:r>
              <a:rPr lang="en-US" dirty="0" smtClean="0">
                <a:solidFill>
                  <a:srgbClr val="FFFFFF"/>
                </a:solidFill>
              </a:rPr>
              <a:t>Multi-Environment Faith Formation</a:t>
            </a:r>
            <a:endParaRPr lang="en-US" dirty="0">
              <a:solidFill>
                <a:srgbClr val="FFFFFF"/>
              </a:solidFill>
            </a:endParaRPr>
          </a:p>
        </p:txBody>
      </p:sp>
      <p:graphicFrame>
        <p:nvGraphicFramePr>
          <p:cNvPr id="4" name="Diagram 3"/>
          <p:cNvGraphicFramePr/>
          <p:nvPr>
            <p:extLst>
              <p:ext uri="{D42A27DB-BD31-4B8C-83A1-F6EECF244321}">
                <p14:modId xmlns:p14="http://schemas.microsoft.com/office/powerpoint/2010/main" val="2034692541"/>
              </p:ext>
            </p:extLst>
          </p:nvPr>
        </p:nvGraphicFramePr>
        <p:xfrm>
          <a:off x="1018128" y="1523950"/>
          <a:ext cx="6864614" cy="5106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72538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smtClean="0">
                <a:solidFill>
                  <a:schemeClr val="bg1"/>
                </a:solidFill>
              </a:rPr>
              <a:t>Digitally Enabled Strategies</a:t>
            </a:r>
            <a:endParaRPr lang="en-US" dirty="0">
              <a:solidFill>
                <a:schemeClr val="bg1"/>
              </a:solidFill>
            </a:endParaRPr>
          </a:p>
        </p:txBody>
      </p:sp>
      <p:pic>
        <p:nvPicPr>
          <p:cNvPr id="5" name="Picture 4" descr="Untitle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9700" y="2766933"/>
            <a:ext cx="8928099" cy="2923659"/>
          </a:xfrm>
          <a:prstGeom prst="rect">
            <a:avLst/>
          </a:prstGeom>
        </p:spPr>
      </p:pic>
    </p:spTree>
    <p:extLst>
      <p:ext uri="{BB962C8B-B14F-4D97-AF65-F5344CB8AC3E}">
        <p14:creationId xmlns:p14="http://schemas.microsoft.com/office/powerpoint/2010/main" val="3580467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1308100"/>
            <a:ext cx="8572500" cy="3746500"/>
          </a:xfrm>
        </p:spPr>
        <p:txBody>
          <a:bodyPr>
            <a:normAutofit/>
          </a:bodyPr>
          <a:lstStyle/>
          <a:p>
            <a:pPr algn="ctr"/>
            <a:r>
              <a:rPr lang="en-US" dirty="0" smtClean="0"/>
              <a:t>What’s Your Vision (Dream, Hopes) for Faith Formation in Your Parish Community?</a:t>
            </a:r>
            <a:endParaRPr lang="en-US" dirty="0"/>
          </a:p>
        </p:txBody>
      </p:sp>
    </p:spTree>
    <p:extLst>
      <p:ext uri="{BB962C8B-B14F-4D97-AF65-F5344CB8AC3E}">
        <p14:creationId xmlns:p14="http://schemas.microsoft.com/office/powerpoint/2010/main" val="2546332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smtClean="0">
                <a:solidFill>
                  <a:srgbClr val="000000"/>
                </a:solidFill>
              </a:rPr>
              <a:t>Digital Faith Formation Strategies</a:t>
            </a:r>
            <a:endParaRPr lang="en-US" dirty="0">
              <a:solidFill>
                <a:srgbClr val="000000"/>
              </a:solidFill>
            </a:endParaRPr>
          </a:p>
        </p:txBody>
      </p:sp>
      <p:sp>
        <p:nvSpPr>
          <p:cNvPr id="2" name="Content Placeholder 1"/>
          <p:cNvSpPr>
            <a:spLocks noGrp="1"/>
          </p:cNvSpPr>
          <p:nvPr>
            <p:ph idx="1"/>
          </p:nvPr>
        </p:nvSpPr>
        <p:spPr/>
        <p:txBody>
          <a:bodyPr>
            <a:normAutofit/>
          </a:bodyPr>
          <a:lstStyle/>
          <a:p>
            <a:pPr marL="457200" indent="-457200">
              <a:buFont typeface="+mj-lt"/>
              <a:buAutoNum type="arabicPeriod"/>
            </a:pPr>
            <a:r>
              <a:rPr lang="en-US" sz="2600" dirty="0" smtClean="0"/>
              <a:t>Extend a church event or program</a:t>
            </a:r>
          </a:p>
          <a:p>
            <a:pPr marL="457200" indent="-457200">
              <a:buFont typeface="+mj-lt"/>
              <a:buAutoNum type="arabicPeriod"/>
            </a:pPr>
            <a:r>
              <a:rPr lang="en-US" sz="2600" dirty="0" smtClean="0"/>
              <a:t>Design one event or program, offer it in multiple platforms</a:t>
            </a:r>
          </a:p>
          <a:p>
            <a:pPr marL="457200" indent="-457200">
              <a:buFont typeface="+mj-lt"/>
              <a:buAutoNum type="arabicPeriod"/>
            </a:pPr>
            <a:r>
              <a:rPr lang="en-US" sz="2600" dirty="0" smtClean="0"/>
              <a:t>Prepare for and follow-up an an event or experience </a:t>
            </a:r>
          </a:p>
          <a:p>
            <a:pPr marL="457200" indent="-457200">
              <a:buFont typeface="+mj-lt"/>
              <a:buAutoNum type="arabicPeriod"/>
            </a:pPr>
            <a:r>
              <a:rPr lang="en-US" sz="2600" dirty="0" smtClean="0"/>
              <a:t>Flip a gathered program</a:t>
            </a:r>
          </a:p>
          <a:p>
            <a:pPr marL="457200" indent="-457200">
              <a:buFont typeface="+mj-lt"/>
              <a:buAutoNum type="arabicPeriod"/>
            </a:pPr>
            <a:r>
              <a:rPr lang="en-US" sz="2600" dirty="0" smtClean="0"/>
              <a:t>Integrate online and gathered</a:t>
            </a:r>
          </a:p>
          <a:p>
            <a:pPr marL="457200" indent="-457200">
              <a:buFont typeface="+mj-lt"/>
              <a:buAutoNum type="arabicPeriod"/>
            </a:pPr>
            <a:r>
              <a:rPr lang="en-US" sz="2600" dirty="0" smtClean="0"/>
              <a:t>Create online only experiences</a:t>
            </a:r>
          </a:p>
          <a:p>
            <a:pPr marL="457200" indent="-457200">
              <a:buFont typeface="+mj-lt"/>
              <a:buAutoNum type="arabicPeriod"/>
            </a:pPr>
            <a:r>
              <a:rPr lang="en-US" sz="2600" dirty="0" smtClean="0"/>
              <a:t>Use webinars, Facebook live, podcasts, etc. to deliver programming directly to people</a:t>
            </a:r>
            <a:endParaRPr lang="en-US" sz="2600" dirty="0"/>
          </a:p>
        </p:txBody>
      </p:sp>
    </p:spTree>
    <p:extLst>
      <p:ext uri="{BB962C8B-B14F-4D97-AF65-F5344CB8AC3E}">
        <p14:creationId xmlns:p14="http://schemas.microsoft.com/office/powerpoint/2010/main" val="3066923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304"/>
            <a:ext cx="8229600" cy="1424609"/>
          </a:xfrm>
        </p:spPr>
        <p:txBody>
          <a:bodyPr>
            <a:normAutofit/>
          </a:bodyPr>
          <a:lstStyle/>
          <a:p>
            <a:pPr algn="ctr"/>
            <a:r>
              <a:rPr lang="en-US" dirty="0" smtClean="0"/>
              <a:t>Transforming Our Approach</a:t>
            </a:r>
            <a:endParaRPr lang="en-US" sz="3200" i="1" dirty="0"/>
          </a:p>
        </p:txBody>
      </p:sp>
      <p:sp>
        <p:nvSpPr>
          <p:cNvPr id="3" name="Content Placeholder 2"/>
          <p:cNvSpPr>
            <a:spLocks noGrp="1"/>
          </p:cNvSpPr>
          <p:nvPr>
            <p:ph idx="1"/>
          </p:nvPr>
        </p:nvSpPr>
        <p:spPr>
          <a:xfrm>
            <a:off x="457200" y="1755913"/>
            <a:ext cx="8229600" cy="4947477"/>
          </a:xfrm>
        </p:spPr>
        <p:txBody>
          <a:bodyPr>
            <a:normAutofit lnSpcReduction="10000"/>
          </a:bodyPr>
          <a:lstStyle/>
          <a:p>
            <a:pPr marL="457200" indent="-457200">
              <a:spcBef>
                <a:spcPts val="600"/>
              </a:spcBef>
              <a:buFont typeface="+mj-lt"/>
              <a:buAutoNum type="arabicPeriod"/>
            </a:pPr>
            <a:r>
              <a:rPr lang="en-US" dirty="0" smtClean="0"/>
              <a:t>Providing an </a:t>
            </a:r>
            <a:r>
              <a:rPr lang="en-US" b="1" dirty="0" smtClean="0">
                <a:solidFill>
                  <a:schemeClr val="accent3"/>
                </a:solidFill>
              </a:rPr>
              <a:t>abundance of content &amp; experiences </a:t>
            </a:r>
            <a:r>
              <a:rPr lang="en-US" dirty="0" smtClean="0"/>
              <a:t>developed around the needs and lives of adults available on demand, 24x7</a:t>
            </a:r>
          </a:p>
          <a:p>
            <a:pPr marL="457200" indent="-457200">
              <a:spcBef>
                <a:spcPts val="600"/>
              </a:spcBef>
              <a:buFont typeface="+mj-lt"/>
              <a:buAutoNum type="arabicPeriod"/>
            </a:pPr>
            <a:r>
              <a:rPr lang="en-US" dirty="0" smtClean="0">
                <a:solidFill>
                  <a:srgbClr val="000000"/>
                </a:solidFill>
              </a:rPr>
              <a:t>Using</a:t>
            </a:r>
            <a:r>
              <a:rPr lang="en-US" dirty="0" smtClean="0">
                <a:solidFill>
                  <a:srgbClr val="B50B1B"/>
                </a:solidFill>
              </a:rPr>
              <a:t> </a:t>
            </a:r>
            <a:r>
              <a:rPr lang="en-US" b="1" dirty="0" smtClean="0">
                <a:solidFill>
                  <a:srgbClr val="B50B1B"/>
                </a:solidFill>
              </a:rPr>
              <a:t>multiple environments</a:t>
            </a:r>
            <a:r>
              <a:rPr lang="en-US" dirty="0" smtClean="0"/>
              <a:t>: independent, mentored, at home/daily life, small group, large group, church-wide, and in the world </a:t>
            </a:r>
            <a:endParaRPr lang="en-US" dirty="0"/>
          </a:p>
          <a:p>
            <a:pPr marL="457200" indent="-457200">
              <a:spcBef>
                <a:spcPts val="600"/>
              </a:spcBef>
              <a:buFont typeface="+mj-lt"/>
              <a:buAutoNum type="arabicPeriod"/>
            </a:pPr>
            <a:r>
              <a:rPr lang="en-US" dirty="0" smtClean="0">
                <a:solidFill>
                  <a:srgbClr val="000000"/>
                </a:solidFill>
              </a:rPr>
              <a:t>Building a </a:t>
            </a:r>
            <a:r>
              <a:rPr lang="en-US" b="1" dirty="0" smtClean="0">
                <a:solidFill>
                  <a:srgbClr val="B50B1B"/>
                </a:solidFill>
              </a:rPr>
              <a:t>digital platform </a:t>
            </a:r>
            <a:r>
              <a:rPr lang="en-US" dirty="0" smtClean="0">
                <a:solidFill>
                  <a:srgbClr val="000000"/>
                </a:solidFill>
              </a:rPr>
              <a:t>that integrates all faith formation content and experiences seamlessly</a:t>
            </a:r>
            <a:endParaRPr lang="en-US" dirty="0" smtClean="0">
              <a:solidFill>
                <a:srgbClr val="B50B1B"/>
              </a:solidFill>
            </a:endParaRPr>
          </a:p>
          <a:p>
            <a:pPr marL="457200" indent="-457200">
              <a:spcBef>
                <a:spcPts val="600"/>
              </a:spcBef>
              <a:buFont typeface="+mj-lt"/>
              <a:buAutoNum type="arabicPeriod"/>
            </a:pPr>
            <a:r>
              <a:rPr lang="en-US" dirty="0" smtClean="0"/>
              <a:t>Using </a:t>
            </a:r>
            <a:r>
              <a:rPr lang="en-US" b="1" dirty="0" smtClean="0">
                <a:solidFill>
                  <a:schemeClr val="accent3"/>
                </a:solidFill>
              </a:rPr>
              <a:t>digitally-connected </a:t>
            </a:r>
            <a:r>
              <a:rPr lang="en-US" dirty="0" smtClean="0"/>
              <a:t>strategies to enhance and expand all faith formation programming</a:t>
            </a:r>
            <a:endParaRPr lang="en-US" dirty="0" smtClean="0">
              <a:solidFill>
                <a:schemeClr val="accent3"/>
              </a:solidFill>
            </a:endParaRPr>
          </a:p>
          <a:p>
            <a:pPr marL="457200" indent="-457200">
              <a:spcBef>
                <a:spcPts val="600"/>
              </a:spcBef>
              <a:buFont typeface="+mj-lt"/>
              <a:buAutoNum type="arabicPeriod"/>
            </a:pPr>
            <a:r>
              <a:rPr lang="en-US" dirty="0" smtClean="0"/>
              <a:t>Designing </a:t>
            </a:r>
            <a:r>
              <a:rPr lang="en-US" b="1" dirty="0" smtClean="0">
                <a:solidFill>
                  <a:schemeClr val="accent3"/>
                </a:solidFill>
              </a:rPr>
              <a:t>episodic</a:t>
            </a:r>
            <a:r>
              <a:rPr lang="en-US" dirty="0" smtClean="0"/>
              <a:t> </a:t>
            </a:r>
            <a:r>
              <a:rPr lang="en-US" dirty="0"/>
              <a:t>e</a:t>
            </a:r>
            <a:r>
              <a:rPr lang="en-US" dirty="0" smtClean="0"/>
              <a:t>ngagements and </a:t>
            </a:r>
            <a:r>
              <a:rPr lang="en-US" b="1" dirty="0" smtClean="0">
                <a:solidFill>
                  <a:srgbClr val="B50B1B"/>
                </a:solidFill>
              </a:rPr>
              <a:t>micro-learning </a:t>
            </a:r>
            <a:r>
              <a:rPr lang="en-US" dirty="0" smtClean="0"/>
              <a:t>experiences </a:t>
            </a:r>
          </a:p>
          <a:p>
            <a:pPr marL="457200" indent="-457200">
              <a:spcBef>
                <a:spcPts val="600"/>
              </a:spcBef>
              <a:buFont typeface="+mj-lt"/>
              <a:buAutoNum type="arabicPeriod"/>
            </a:pPr>
            <a:r>
              <a:rPr lang="en-US" dirty="0" smtClean="0"/>
              <a:t>Creating </a:t>
            </a:r>
            <a:r>
              <a:rPr lang="en-US" b="1" dirty="0" smtClean="0">
                <a:solidFill>
                  <a:srgbClr val="B50B1B"/>
                </a:solidFill>
              </a:rPr>
              <a:t>personalized pathways </a:t>
            </a:r>
            <a:r>
              <a:rPr lang="en-US" dirty="0" smtClean="0"/>
              <a:t>for adult faith formation</a:t>
            </a:r>
          </a:p>
        </p:txBody>
      </p:sp>
    </p:spTree>
    <p:extLst>
      <p:ext uri="{BB962C8B-B14F-4D97-AF65-F5344CB8AC3E}">
        <p14:creationId xmlns:p14="http://schemas.microsoft.com/office/powerpoint/2010/main" val="29007578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5</a:t>
            </a:r>
            <a:r>
              <a:rPr lang="en-US" dirty="0" smtClean="0">
                <a:solidFill>
                  <a:srgbClr val="FFFFFF"/>
                </a:solidFill>
              </a:rPr>
              <a:t>. Personalizing Faith Formation</a:t>
            </a:r>
            <a:endParaRPr lang="en-US" dirty="0">
              <a:solidFill>
                <a:srgbClr val="FFFFFF"/>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276" y="2055751"/>
            <a:ext cx="8583739" cy="4291870"/>
          </a:xfrm>
          <a:prstGeom prst="rect">
            <a:avLst/>
          </a:prstGeom>
        </p:spPr>
      </p:pic>
    </p:spTree>
    <p:extLst>
      <p:ext uri="{BB962C8B-B14F-4D97-AF65-F5344CB8AC3E}">
        <p14:creationId xmlns:p14="http://schemas.microsoft.com/office/powerpoint/2010/main" val="31084523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ntro_Learner_At_Cent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8210" y="635000"/>
            <a:ext cx="5769467" cy="5841585"/>
          </a:xfrm>
          <a:prstGeom prst="rect">
            <a:avLst/>
          </a:prstGeom>
        </p:spPr>
      </p:pic>
    </p:spTree>
    <p:extLst>
      <p:ext uri="{BB962C8B-B14F-4D97-AF65-F5344CB8AC3E}">
        <p14:creationId xmlns:p14="http://schemas.microsoft.com/office/powerpoint/2010/main" val="29448327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Virtual Learning Academy</a:t>
            </a:r>
            <a:endParaRPr lang="en-US" dirty="0"/>
          </a:p>
        </p:txBody>
      </p:sp>
      <p:pic>
        <p:nvPicPr>
          <p:cNvPr id="3" name="Picture 2" descr="Screen Shot 2017-10-04 at 6.40.3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5823" y="1625600"/>
            <a:ext cx="8653645" cy="4890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64637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Summit Schools</a:t>
            </a:r>
            <a:endParaRPr lang="en-US" dirty="0"/>
          </a:p>
        </p:txBody>
      </p:sp>
      <p:pic>
        <p:nvPicPr>
          <p:cNvPr id="6" name="Picture 5" descr="Summit-Public-Schools-Personalized-Learning-Slid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0124" y="1578745"/>
            <a:ext cx="7433436" cy="5102101"/>
          </a:xfrm>
          <a:prstGeom prst="rect">
            <a:avLst/>
          </a:prstGeom>
        </p:spPr>
      </p:pic>
    </p:spTree>
    <p:extLst>
      <p:ext uri="{BB962C8B-B14F-4D97-AF65-F5344CB8AC3E}">
        <p14:creationId xmlns:p14="http://schemas.microsoft.com/office/powerpoint/2010/main" val="33784505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beyond-classroo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1043" y="1447876"/>
            <a:ext cx="4676208" cy="5341222"/>
          </a:xfrm>
          <a:prstGeom prst="rect">
            <a:avLst/>
          </a:prstGeom>
        </p:spPr>
      </p:pic>
      <p:sp>
        <p:nvSpPr>
          <p:cNvPr id="5" name="Title 4"/>
          <p:cNvSpPr>
            <a:spLocks noGrp="1"/>
          </p:cNvSpPr>
          <p:nvPr>
            <p:ph type="title"/>
          </p:nvPr>
        </p:nvSpPr>
        <p:spPr/>
        <p:txBody>
          <a:bodyPr/>
          <a:lstStyle/>
          <a:p>
            <a:pPr algn="ctr"/>
            <a:r>
              <a:rPr lang="en-US" dirty="0" smtClean="0"/>
              <a:t>Personalizing Learning</a:t>
            </a:r>
            <a:endParaRPr lang="en-US" dirty="0"/>
          </a:p>
        </p:txBody>
      </p:sp>
      <p:sp>
        <p:nvSpPr>
          <p:cNvPr id="3" name="Content Placeholder 2"/>
          <p:cNvSpPr>
            <a:spLocks noGrp="1"/>
          </p:cNvSpPr>
          <p:nvPr>
            <p:ph sz="half" idx="1"/>
          </p:nvPr>
        </p:nvSpPr>
        <p:spPr>
          <a:xfrm>
            <a:off x="457200" y="1673352"/>
            <a:ext cx="3713843" cy="4718304"/>
          </a:xfrm>
        </p:spPr>
        <p:txBody>
          <a:bodyPr>
            <a:normAutofit fontScale="92500" lnSpcReduction="10000"/>
          </a:bodyPr>
          <a:lstStyle/>
          <a:p>
            <a:pPr marL="0" indent="0">
              <a:buNone/>
            </a:pPr>
            <a:r>
              <a:rPr lang="en-US" dirty="0"/>
              <a:t>Personalized learning is tailoring learning for each student’s strengths, needs and interests— including enabling student voice and choice in what, how, when and where they learn— to provide flexibility and supports to ensure mastery of the highest standards possible.</a:t>
            </a:r>
          </a:p>
          <a:p>
            <a:pPr marL="0" indent="0">
              <a:buNone/>
            </a:pPr>
            <a:endParaRPr lang="en-US" dirty="0"/>
          </a:p>
        </p:txBody>
      </p:sp>
    </p:spTree>
    <p:extLst>
      <p:ext uri="{BB962C8B-B14F-4D97-AF65-F5344CB8AC3E}">
        <p14:creationId xmlns:p14="http://schemas.microsoft.com/office/powerpoint/2010/main" val="818354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95" y="533400"/>
            <a:ext cx="9046305" cy="990600"/>
          </a:xfrm>
        </p:spPr>
        <p:txBody>
          <a:bodyPr>
            <a:normAutofit/>
          </a:bodyPr>
          <a:lstStyle/>
          <a:p>
            <a:pPr algn="ctr"/>
            <a:r>
              <a:rPr lang="en-US" dirty="0" smtClean="0"/>
              <a:t>Two Ways to Approach Personalizing </a:t>
            </a:r>
            <a:endParaRPr lang="en-US" dirty="0"/>
          </a:p>
        </p:txBody>
      </p:sp>
      <p:sp>
        <p:nvSpPr>
          <p:cNvPr id="5" name="Content Placeholder 4"/>
          <p:cNvSpPr>
            <a:spLocks noGrp="1"/>
          </p:cNvSpPr>
          <p:nvPr>
            <p:ph idx="1"/>
          </p:nvPr>
        </p:nvSpPr>
        <p:spPr>
          <a:xfrm>
            <a:off x="347361" y="1600200"/>
            <a:ext cx="8532047" cy="5054258"/>
          </a:xfrm>
        </p:spPr>
        <p:txBody>
          <a:bodyPr>
            <a:normAutofit/>
          </a:bodyPr>
          <a:lstStyle/>
          <a:p>
            <a:pPr marL="0" indent="0">
              <a:buNone/>
            </a:pPr>
            <a:r>
              <a:rPr lang="en-US" sz="2800" b="1" dirty="0" smtClean="0"/>
              <a:t>Approach One: Personalize the Pathway for People</a:t>
            </a:r>
          </a:p>
          <a:p>
            <a:pPr marL="457200" indent="-457200">
              <a:buFont typeface="Wingdings" charset="2"/>
              <a:buChar char=""/>
            </a:pPr>
            <a:r>
              <a:rPr lang="en-US" dirty="0" smtClean="0"/>
              <a:t>Develop pathways of </a:t>
            </a:r>
            <a:r>
              <a:rPr lang="en-US" dirty="0"/>
              <a:t>f</a:t>
            </a:r>
            <a:r>
              <a:rPr lang="en-US" dirty="0" smtClean="0"/>
              <a:t>aith </a:t>
            </a:r>
            <a:r>
              <a:rPr lang="en-US" dirty="0"/>
              <a:t>m</a:t>
            </a:r>
            <a:r>
              <a:rPr lang="en-US" dirty="0" smtClean="0"/>
              <a:t>aturing</a:t>
            </a:r>
          </a:p>
          <a:p>
            <a:pPr marL="457200" indent="-457200">
              <a:buFont typeface="Wingdings" charset="2"/>
              <a:buChar char=""/>
            </a:pPr>
            <a:r>
              <a:rPr lang="en-US" dirty="0" smtClean="0"/>
              <a:t>Develop playlists of content and experiences </a:t>
            </a:r>
            <a:r>
              <a:rPr lang="en-US" dirty="0"/>
              <a:t>t</a:t>
            </a:r>
            <a:r>
              <a:rPr lang="en-US" dirty="0" smtClean="0"/>
              <a:t>ailored to the pathways</a:t>
            </a:r>
          </a:p>
          <a:p>
            <a:pPr marL="457200" indent="-457200">
              <a:buFont typeface="Wingdings" charset="2"/>
              <a:buChar char=""/>
            </a:pPr>
            <a:r>
              <a:rPr lang="en-US" dirty="0" smtClean="0"/>
              <a:t>Upload playlists to a digital platform</a:t>
            </a:r>
          </a:p>
          <a:p>
            <a:pPr marL="0" indent="0">
              <a:buNone/>
            </a:pPr>
            <a:endParaRPr lang="en-US" sz="1200" dirty="0" smtClean="0"/>
          </a:p>
          <a:p>
            <a:pPr marL="0" indent="0">
              <a:buNone/>
            </a:pPr>
            <a:r>
              <a:rPr lang="en-US" sz="2800" b="1" dirty="0" smtClean="0"/>
              <a:t>Approach Two: Personalize </a:t>
            </a:r>
            <a:r>
              <a:rPr lang="en-US" sz="2800" b="1" dirty="0"/>
              <a:t>the Offerings</a:t>
            </a:r>
          </a:p>
          <a:p>
            <a:pPr marL="457200" lvl="0" indent="-457200">
              <a:buFont typeface="Wingdings" charset="2"/>
              <a:buChar char=""/>
            </a:pPr>
            <a:r>
              <a:rPr lang="en-US" dirty="0" smtClean="0"/>
              <a:t>Identify important life and religious needs of target audience(s) OR develop a pathways model</a:t>
            </a:r>
          </a:p>
          <a:p>
            <a:pPr marL="457200" lvl="0" indent="-457200">
              <a:buFont typeface="Wingdings" charset="2"/>
              <a:buChar char=""/>
            </a:pPr>
            <a:r>
              <a:rPr lang="en-US" dirty="0" smtClean="0"/>
              <a:t>Develop a digital platform with content to address the needs</a:t>
            </a:r>
          </a:p>
          <a:p>
            <a:pPr marL="457200" lvl="0" indent="-457200">
              <a:buFont typeface="Wingdings" charset="2"/>
              <a:buChar char=""/>
            </a:pPr>
            <a:r>
              <a:rPr lang="en-US" dirty="0" smtClean="0"/>
              <a:t>Format the content tailored to different spiritual-religious identities</a:t>
            </a:r>
          </a:p>
        </p:txBody>
      </p:sp>
    </p:spTree>
    <p:extLst>
      <p:ext uri="{BB962C8B-B14F-4D97-AF65-F5344CB8AC3E}">
        <p14:creationId xmlns:p14="http://schemas.microsoft.com/office/powerpoint/2010/main" val="10223959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476" y="533400"/>
            <a:ext cx="9034524" cy="990600"/>
          </a:xfrm>
        </p:spPr>
        <p:txBody>
          <a:bodyPr>
            <a:normAutofit/>
          </a:bodyPr>
          <a:lstStyle/>
          <a:p>
            <a:pPr algn="ctr"/>
            <a:r>
              <a:rPr lang="en-US" dirty="0" smtClean="0">
                <a:solidFill>
                  <a:srgbClr val="FFFFFF"/>
                </a:solidFill>
              </a:rPr>
              <a:t>Pathways of Faith Growth</a:t>
            </a:r>
            <a:endParaRPr lang="en-US" dirty="0">
              <a:solidFill>
                <a:srgbClr val="FFFFFF"/>
              </a:solidFill>
            </a:endParaRPr>
          </a:p>
        </p:txBody>
      </p:sp>
      <p:pic>
        <p:nvPicPr>
          <p:cNvPr id="3" name="Picture 2" descr="iStock_000006484277Mediu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500" y="1549400"/>
            <a:ext cx="7750915" cy="5162712"/>
          </a:xfrm>
          <a:prstGeom prst="rect">
            <a:avLst/>
          </a:prstGeom>
        </p:spPr>
      </p:pic>
    </p:spTree>
    <p:extLst>
      <p:ext uri="{BB962C8B-B14F-4D97-AF65-F5344CB8AC3E}">
        <p14:creationId xmlns:p14="http://schemas.microsoft.com/office/powerpoint/2010/main" val="32755635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Pathways Model</a:t>
            </a:r>
            <a:endParaRPr lang="en-US" dirty="0"/>
          </a:p>
        </p:txBody>
      </p:sp>
      <p:sp>
        <p:nvSpPr>
          <p:cNvPr id="4" name="Content Placeholder 3"/>
          <p:cNvSpPr>
            <a:spLocks noGrp="1"/>
          </p:cNvSpPr>
          <p:nvPr>
            <p:ph idx="1"/>
          </p:nvPr>
        </p:nvSpPr>
        <p:spPr/>
        <p:txBody>
          <a:bodyPr>
            <a:normAutofit/>
          </a:bodyPr>
          <a:lstStyle/>
          <a:p>
            <a:r>
              <a:rPr lang="en-US" sz="2800" b="1" dirty="0"/>
              <a:t>A Pathway is a process</a:t>
            </a:r>
            <a:r>
              <a:rPr lang="en-US" sz="2800" dirty="0"/>
              <a:t> for helping people discern where they are in their faith journey and to chart a path for faith growth—to get from where they are to a closer relationship with Jesus and a deeper practice of the Christian faith</a:t>
            </a:r>
            <a:r>
              <a:rPr lang="en-US" sz="2800" dirty="0" smtClean="0"/>
              <a:t>.</a:t>
            </a:r>
          </a:p>
          <a:p>
            <a:r>
              <a:rPr lang="en-US" sz="2800" b="1" dirty="0" smtClean="0"/>
              <a:t>A </a:t>
            </a:r>
            <a:r>
              <a:rPr lang="en-US" sz="2800" b="1" dirty="0"/>
              <a:t>Pathway is life-centered</a:t>
            </a:r>
            <a:r>
              <a:rPr lang="en-US" sz="2800" dirty="0"/>
              <a:t>, reaching into every area of a person’s </a:t>
            </a:r>
            <a:r>
              <a:rPr lang="en-US" sz="2800" dirty="0" smtClean="0"/>
              <a:t>life.  </a:t>
            </a:r>
            <a:endParaRPr lang="en-US" sz="2800" dirty="0"/>
          </a:p>
          <a:p>
            <a:r>
              <a:rPr lang="en-US" sz="2800" dirty="0" smtClean="0"/>
              <a:t>A </a:t>
            </a:r>
            <a:r>
              <a:rPr lang="en-US" sz="2800" b="1" dirty="0"/>
              <a:t>Pathway is holistic</a:t>
            </a:r>
            <a:r>
              <a:rPr lang="en-US" sz="2800" dirty="0"/>
              <a:t> incorporating the whole person: </a:t>
            </a:r>
            <a:r>
              <a:rPr lang="en-US" sz="2800" dirty="0" smtClean="0"/>
              <a:t>head, heart, and hands. </a:t>
            </a:r>
          </a:p>
          <a:p>
            <a:r>
              <a:rPr lang="en-US" sz="2800" b="1" dirty="0"/>
              <a:t>A Pathway focuses on faith maturing</a:t>
            </a:r>
            <a:r>
              <a:rPr lang="en-US" sz="2800" dirty="0" smtClean="0"/>
              <a:t>.</a:t>
            </a:r>
            <a:endParaRPr lang="en-US" sz="2800" dirty="0"/>
          </a:p>
        </p:txBody>
      </p:sp>
    </p:spTree>
    <p:extLst>
      <p:ext uri="{BB962C8B-B14F-4D97-AF65-F5344CB8AC3E}">
        <p14:creationId xmlns:p14="http://schemas.microsoft.com/office/powerpoint/2010/main" val="73515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3"/>
          <p:cNvSpPr>
            <a:spLocks noGrp="1"/>
          </p:cNvSpPr>
          <p:nvPr>
            <p:ph type="title"/>
          </p:nvPr>
        </p:nvSpPr>
        <p:spPr/>
        <p:txBody>
          <a:bodyPr>
            <a:normAutofit/>
          </a:bodyPr>
          <a:lstStyle/>
          <a:p>
            <a:pPr algn="ctr"/>
            <a:r>
              <a:rPr lang="en-US" sz="4400" dirty="0" smtClean="0">
                <a:solidFill>
                  <a:schemeClr val="bg1"/>
                </a:solidFill>
              </a:rPr>
              <a:t>Part 1. Adaptive Challenges</a:t>
            </a:r>
            <a:endParaRPr lang="en-US" sz="4400" dirty="0">
              <a:solidFill>
                <a:schemeClr val="bg1"/>
              </a:solidFill>
            </a:endParaRPr>
          </a:p>
        </p:txBody>
      </p:sp>
      <p:pic>
        <p:nvPicPr>
          <p:cNvPr id="4" name="Picture 3" descr="change-architect-sign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28439" y="1613322"/>
            <a:ext cx="4918461" cy="4925569"/>
          </a:xfrm>
          <a:prstGeom prst="rect">
            <a:avLst/>
          </a:prstGeom>
        </p:spPr>
      </p:pic>
    </p:spTree>
    <p:extLst>
      <p:ext uri="{BB962C8B-B14F-4D97-AF65-F5344CB8AC3E}">
        <p14:creationId xmlns:p14="http://schemas.microsoft.com/office/powerpoint/2010/main" val="18365328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533400"/>
            <a:ext cx="9143999" cy="990600"/>
          </a:xfrm>
        </p:spPr>
        <p:txBody>
          <a:bodyPr>
            <a:normAutofit fontScale="90000"/>
          </a:bodyPr>
          <a:lstStyle/>
          <a:p>
            <a:pPr algn="ctr"/>
            <a:r>
              <a:rPr lang="en-US" dirty="0" smtClean="0">
                <a:solidFill>
                  <a:srgbClr val="FFFFFF"/>
                </a:solidFill>
              </a:rPr>
              <a:t>A Diversity of Spiritual Religious Identities</a:t>
            </a:r>
            <a:endParaRPr lang="en-US"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7667095"/>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73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pPr algn="ctr"/>
            <a:r>
              <a:rPr lang="en-US" dirty="0" smtClean="0">
                <a:solidFill>
                  <a:srgbClr val="FFFFFF"/>
                </a:solidFill>
              </a:rPr>
              <a:t>Personalized Pathways of Faith Growth</a:t>
            </a:r>
            <a:endParaRPr lang="en-US" dirty="0">
              <a:solidFill>
                <a:srgbClr val="FFFFFF"/>
              </a:solidFill>
            </a:endParaRPr>
          </a:p>
        </p:txBody>
      </p:sp>
      <p:graphicFrame>
        <p:nvGraphicFramePr>
          <p:cNvPr id="3" name="Diagram 2"/>
          <p:cNvGraphicFramePr/>
          <p:nvPr>
            <p:extLst>
              <p:ext uri="{D42A27DB-BD31-4B8C-83A1-F6EECF244321}">
                <p14:modId xmlns:p14="http://schemas.microsoft.com/office/powerpoint/2010/main" val="2605397029"/>
              </p:ext>
            </p:extLst>
          </p:nvPr>
        </p:nvGraphicFramePr>
        <p:xfrm>
          <a:off x="306722" y="1324379"/>
          <a:ext cx="8380078" cy="534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48142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723" y="370567"/>
            <a:ext cx="8616106" cy="1094934"/>
          </a:xfrm>
        </p:spPr>
        <p:txBody>
          <a:bodyPr>
            <a:normAutofit fontScale="90000"/>
          </a:bodyPr>
          <a:lstStyle/>
          <a:p>
            <a:pPr algn="ctr"/>
            <a:r>
              <a:rPr lang="en-US" dirty="0" smtClean="0">
                <a:solidFill>
                  <a:schemeClr val="bg1"/>
                </a:solidFill>
              </a:rPr>
              <a:t>Personalized Pathways of Faith Growth</a:t>
            </a:r>
            <a:endParaRPr lang="en-US" dirty="0">
              <a:solidFill>
                <a:schemeClr val="bg1"/>
              </a:solidFill>
            </a:endParaRPr>
          </a:p>
        </p:txBody>
      </p:sp>
      <p:graphicFrame>
        <p:nvGraphicFramePr>
          <p:cNvPr id="3" name="Diagram 2"/>
          <p:cNvGraphicFramePr/>
          <p:nvPr>
            <p:extLst>
              <p:ext uri="{D42A27DB-BD31-4B8C-83A1-F6EECF244321}">
                <p14:modId xmlns:p14="http://schemas.microsoft.com/office/powerpoint/2010/main" val="4248228988"/>
              </p:ext>
            </p:extLst>
          </p:nvPr>
        </p:nvGraphicFramePr>
        <p:xfrm>
          <a:off x="306722" y="1324379"/>
          <a:ext cx="8380078" cy="534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41286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Faith Growth Pathway VFU.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398" y="267358"/>
            <a:ext cx="8767369" cy="6401264"/>
          </a:xfrm>
          <a:prstGeom prst="rect">
            <a:avLst/>
          </a:prstGeom>
        </p:spPr>
      </p:pic>
    </p:spTree>
    <p:extLst>
      <p:ext uri="{BB962C8B-B14F-4D97-AF65-F5344CB8AC3E}">
        <p14:creationId xmlns:p14="http://schemas.microsoft.com/office/powerpoint/2010/main" val="12330686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ession 6 - Pathway.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1400" y="0"/>
            <a:ext cx="7099300" cy="6844462"/>
          </a:xfrm>
          <a:prstGeom prst="rect">
            <a:avLst/>
          </a:prstGeom>
        </p:spPr>
      </p:pic>
    </p:spTree>
    <p:extLst>
      <p:ext uri="{BB962C8B-B14F-4D97-AF65-F5344CB8AC3E}">
        <p14:creationId xmlns:p14="http://schemas.microsoft.com/office/powerpoint/2010/main" val="8713084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133"/>
            <a:ext cx="8229600" cy="990600"/>
          </a:xfrm>
        </p:spPr>
        <p:txBody>
          <a:bodyPr>
            <a:normAutofit/>
          </a:bodyPr>
          <a:lstStyle/>
          <a:p>
            <a:pPr algn="ctr"/>
            <a:r>
              <a:rPr lang="en-US" dirty="0"/>
              <a:t>Designing a Pathways </a:t>
            </a:r>
            <a:r>
              <a:rPr lang="en-US" dirty="0" smtClean="0"/>
              <a:t>Model</a:t>
            </a:r>
            <a:endParaRPr lang="en-US" dirty="0"/>
          </a:p>
        </p:txBody>
      </p:sp>
      <p:sp>
        <p:nvSpPr>
          <p:cNvPr id="3" name="Content Placeholder 2"/>
          <p:cNvSpPr>
            <a:spLocks noGrp="1"/>
          </p:cNvSpPr>
          <p:nvPr>
            <p:ph idx="1"/>
          </p:nvPr>
        </p:nvSpPr>
        <p:spPr>
          <a:xfrm>
            <a:off x="457200" y="1541490"/>
            <a:ext cx="8229600" cy="5069546"/>
          </a:xfrm>
        </p:spPr>
        <p:txBody>
          <a:bodyPr>
            <a:noAutofit/>
          </a:bodyPr>
          <a:lstStyle/>
          <a:p>
            <a:pPr marL="457200" lvl="0" indent="-457200">
              <a:spcBef>
                <a:spcPts val="0"/>
              </a:spcBef>
              <a:buFont typeface="+mj-lt"/>
              <a:buAutoNum type="arabicPeriod"/>
            </a:pPr>
            <a:r>
              <a:rPr lang="en-US" dirty="0" smtClean="0"/>
              <a:t>Identify </a:t>
            </a:r>
            <a:r>
              <a:rPr lang="en-US" dirty="0"/>
              <a:t>a target audience(s</a:t>
            </a:r>
            <a:r>
              <a:rPr lang="en-US" dirty="0" smtClean="0"/>
              <a:t>)</a:t>
            </a:r>
            <a:endParaRPr lang="en-US" dirty="0"/>
          </a:p>
          <a:p>
            <a:pPr marL="457200" lvl="0" indent="-457200">
              <a:spcBef>
                <a:spcPts val="0"/>
              </a:spcBef>
              <a:buFont typeface="+mj-lt"/>
              <a:buAutoNum type="arabicPeriod"/>
            </a:pPr>
            <a:r>
              <a:rPr lang="en-US" dirty="0"/>
              <a:t>Describe </a:t>
            </a:r>
            <a:r>
              <a:rPr lang="en-US" dirty="0" smtClean="0"/>
              <a:t>their </a:t>
            </a:r>
            <a:r>
              <a:rPr lang="en-US" dirty="0"/>
              <a:t>life stage </a:t>
            </a:r>
            <a:r>
              <a:rPr lang="en-US" dirty="0" smtClean="0"/>
              <a:t>&amp; religious</a:t>
            </a:r>
            <a:r>
              <a:rPr lang="en-US" dirty="0"/>
              <a:t>-spiritual </a:t>
            </a:r>
            <a:r>
              <a:rPr lang="en-US" dirty="0" smtClean="0"/>
              <a:t>characteristics.</a:t>
            </a:r>
            <a:endParaRPr lang="en-US" dirty="0"/>
          </a:p>
          <a:p>
            <a:pPr marL="457200" lvl="0" indent="-457200">
              <a:spcBef>
                <a:spcPts val="0"/>
              </a:spcBef>
              <a:buFont typeface="+mj-lt"/>
              <a:buAutoNum type="arabicPeriod"/>
            </a:pPr>
            <a:r>
              <a:rPr lang="en-US" dirty="0"/>
              <a:t>Identify </a:t>
            </a:r>
            <a:r>
              <a:rPr lang="en-US" dirty="0" smtClean="0"/>
              <a:t>how/where </a:t>
            </a:r>
            <a:r>
              <a:rPr lang="en-US" dirty="0"/>
              <a:t>you will use the Pathways </a:t>
            </a:r>
            <a:r>
              <a:rPr lang="en-US" dirty="0" smtClean="0"/>
              <a:t>model</a:t>
            </a:r>
            <a:endParaRPr lang="en-US" dirty="0"/>
          </a:p>
          <a:p>
            <a:pPr lvl="2">
              <a:spcBef>
                <a:spcPts val="0"/>
              </a:spcBef>
            </a:pPr>
            <a:r>
              <a:rPr lang="en-US" sz="2400" dirty="0"/>
              <a:t>Sacraments/</a:t>
            </a:r>
            <a:r>
              <a:rPr lang="en-US" sz="2400" dirty="0" smtClean="0"/>
              <a:t>milestones</a:t>
            </a:r>
            <a:endParaRPr lang="en-US" sz="2400" dirty="0"/>
          </a:p>
          <a:p>
            <a:pPr lvl="2">
              <a:spcBef>
                <a:spcPts val="0"/>
              </a:spcBef>
            </a:pPr>
            <a:r>
              <a:rPr lang="en-US" sz="2400" dirty="0" smtClean="0"/>
              <a:t>RCIA</a:t>
            </a:r>
            <a:r>
              <a:rPr lang="en-US" sz="2400" dirty="0"/>
              <a:t>, evangelization, and new member processes </a:t>
            </a:r>
          </a:p>
          <a:p>
            <a:pPr lvl="2">
              <a:spcBef>
                <a:spcPts val="0"/>
              </a:spcBef>
            </a:pPr>
            <a:r>
              <a:rPr lang="en-US" sz="2400" dirty="0"/>
              <a:t>Gathered adult faith formation programming </a:t>
            </a:r>
          </a:p>
          <a:p>
            <a:pPr lvl="2">
              <a:spcBef>
                <a:spcPts val="0"/>
              </a:spcBef>
            </a:pPr>
            <a:r>
              <a:rPr lang="en-US" sz="2400" dirty="0"/>
              <a:t>Affinity </a:t>
            </a:r>
            <a:r>
              <a:rPr lang="en-US" sz="2400" dirty="0" smtClean="0"/>
              <a:t>groups</a:t>
            </a:r>
          </a:p>
          <a:p>
            <a:pPr lvl="2">
              <a:spcBef>
                <a:spcPts val="0"/>
              </a:spcBef>
            </a:pPr>
            <a:r>
              <a:rPr lang="en-US" sz="2400" dirty="0" smtClean="0"/>
              <a:t>On</a:t>
            </a:r>
            <a:r>
              <a:rPr lang="en-US" sz="2400" dirty="0"/>
              <a:t>-ramps where people </a:t>
            </a:r>
            <a:r>
              <a:rPr lang="en-US" sz="2400" dirty="0" smtClean="0"/>
              <a:t>might </a:t>
            </a:r>
            <a:r>
              <a:rPr lang="en-US" sz="2400" dirty="0"/>
              <a:t>start the discipleship journey</a:t>
            </a:r>
          </a:p>
          <a:p>
            <a:pPr marL="457200" lvl="0" indent="-457200">
              <a:spcBef>
                <a:spcPts val="0"/>
              </a:spcBef>
              <a:buFont typeface="+mj-lt"/>
              <a:buAutoNum type="arabicPeriod"/>
            </a:pPr>
            <a:r>
              <a:rPr lang="en-US" dirty="0"/>
              <a:t>Develop the content for the </a:t>
            </a:r>
            <a:r>
              <a:rPr lang="en-US" dirty="0" smtClean="0"/>
              <a:t>Pathways</a:t>
            </a:r>
            <a:endParaRPr lang="en-US" dirty="0"/>
          </a:p>
          <a:p>
            <a:pPr marL="457200" lvl="0" indent="-457200">
              <a:spcBef>
                <a:spcPts val="0"/>
              </a:spcBef>
              <a:buFont typeface="+mj-lt"/>
              <a:buAutoNum type="arabicPeriod"/>
            </a:pPr>
            <a:r>
              <a:rPr lang="en-US" dirty="0"/>
              <a:t>Develop a ‘discernment continuum” that gives people a way to reflect on their current </a:t>
            </a:r>
            <a:r>
              <a:rPr lang="en-US" dirty="0" smtClean="0"/>
              <a:t>growth</a:t>
            </a:r>
            <a:endParaRPr lang="en-US" dirty="0"/>
          </a:p>
        </p:txBody>
      </p:sp>
    </p:spTree>
    <p:extLst>
      <p:ext uri="{BB962C8B-B14F-4D97-AF65-F5344CB8AC3E}">
        <p14:creationId xmlns:p14="http://schemas.microsoft.com/office/powerpoint/2010/main" val="14916848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279"/>
            <a:ext cx="8229600" cy="1328039"/>
          </a:xfrm>
        </p:spPr>
        <p:txBody>
          <a:bodyPr>
            <a:normAutofit/>
          </a:bodyPr>
          <a:lstStyle/>
          <a:p>
            <a:pPr algn="ctr"/>
            <a:r>
              <a:rPr lang="en-US" dirty="0" smtClean="0"/>
              <a:t>Designing Steps 1 &amp; 2</a:t>
            </a:r>
            <a:br>
              <a:rPr lang="en-US" dirty="0" smtClean="0"/>
            </a:br>
            <a:r>
              <a:rPr lang="en-US" dirty="0" smtClean="0"/>
              <a:t>Target Audience &amp; Description</a:t>
            </a:r>
            <a:endParaRPr lang="en-US" dirty="0"/>
          </a:p>
        </p:txBody>
      </p:sp>
      <p:sp>
        <p:nvSpPr>
          <p:cNvPr id="3" name="Content Placeholder 2"/>
          <p:cNvSpPr>
            <a:spLocks noGrp="1"/>
          </p:cNvSpPr>
          <p:nvPr>
            <p:ph sz="half" idx="1"/>
          </p:nvPr>
        </p:nvSpPr>
        <p:spPr>
          <a:xfrm>
            <a:off x="3070087" y="1861439"/>
            <a:ext cx="5699539" cy="4808821"/>
          </a:xfrm>
        </p:spPr>
        <p:txBody>
          <a:bodyPr>
            <a:normAutofit fontScale="77500" lnSpcReduction="20000"/>
          </a:bodyPr>
          <a:lstStyle/>
          <a:p>
            <a:pPr marL="0" indent="0" algn="ctr">
              <a:spcBef>
                <a:spcPts val="0"/>
              </a:spcBef>
              <a:buSzPct val="100000"/>
              <a:buNone/>
            </a:pPr>
            <a:r>
              <a:rPr lang="en-US" b="1" dirty="0"/>
              <a:t>Sample Themes – Mature Adults </a:t>
            </a:r>
          </a:p>
          <a:p>
            <a:pPr marL="457200" indent="-457200">
              <a:spcBef>
                <a:spcPts val="0"/>
              </a:spcBef>
              <a:buSzPct val="100000"/>
              <a:buFont typeface="+mj-lt"/>
              <a:buAutoNum type="arabicPeriod"/>
            </a:pPr>
            <a:r>
              <a:rPr lang="en-US" dirty="0" smtClean="0"/>
              <a:t>Dealing with retirement</a:t>
            </a:r>
          </a:p>
          <a:p>
            <a:pPr marL="457200" indent="-457200">
              <a:spcBef>
                <a:spcPts val="0"/>
              </a:spcBef>
              <a:buSzPct val="100000"/>
              <a:buFont typeface="+mj-lt"/>
              <a:buAutoNum type="arabicPeriod"/>
            </a:pPr>
            <a:r>
              <a:rPr lang="en-US" dirty="0" smtClean="0"/>
              <a:t>Making life plans, finances, health </a:t>
            </a:r>
          </a:p>
          <a:p>
            <a:pPr marL="457200" indent="-457200">
              <a:spcBef>
                <a:spcPts val="0"/>
              </a:spcBef>
              <a:buSzPct val="100000"/>
              <a:buFont typeface="+mj-lt"/>
              <a:buAutoNum type="arabicPeriod"/>
            </a:pPr>
            <a:r>
              <a:rPr lang="en-US" dirty="0" smtClean="0"/>
              <a:t>Becoming a grandparent</a:t>
            </a:r>
          </a:p>
          <a:p>
            <a:pPr marL="457200" indent="-457200">
              <a:spcBef>
                <a:spcPts val="0"/>
              </a:spcBef>
              <a:buSzPct val="100000"/>
              <a:buFont typeface="+mj-lt"/>
              <a:buAutoNum type="arabicPeriod"/>
            </a:pPr>
            <a:r>
              <a:rPr lang="en-US" dirty="0" smtClean="0"/>
              <a:t>Making a difference in the community and world</a:t>
            </a:r>
          </a:p>
          <a:p>
            <a:pPr marL="457200" indent="-457200">
              <a:spcBef>
                <a:spcPts val="0"/>
              </a:spcBef>
              <a:buSzPct val="100000"/>
              <a:buFont typeface="+mj-lt"/>
              <a:buAutoNum type="arabicPeriod"/>
            </a:pPr>
            <a:r>
              <a:rPr lang="en-US" dirty="0" smtClean="0"/>
              <a:t>Incorporating family changes and transitions</a:t>
            </a:r>
          </a:p>
          <a:p>
            <a:pPr marL="457200" indent="-457200">
              <a:spcBef>
                <a:spcPts val="0"/>
              </a:spcBef>
              <a:buSzPct val="100000"/>
              <a:buFont typeface="+mj-lt"/>
              <a:buAutoNum type="arabicPeriod"/>
            </a:pPr>
            <a:r>
              <a:rPr lang="en-US" dirty="0" smtClean="0"/>
              <a:t>New ways of living and relating as a married couple</a:t>
            </a:r>
          </a:p>
          <a:p>
            <a:pPr marL="457200" indent="-457200">
              <a:spcBef>
                <a:spcPts val="0"/>
              </a:spcBef>
              <a:buSzPct val="100000"/>
              <a:buFont typeface="+mj-lt"/>
              <a:buAutoNum type="arabicPeriod"/>
            </a:pPr>
            <a:r>
              <a:rPr lang="en-US" dirty="0" smtClean="0"/>
              <a:t>Caring for aging parents</a:t>
            </a:r>
          </a:p>
          <a:p>
            <a:pPr marL="457200" indent="-457200">
              <a:spcBef>
                <a:spcPts val="0"/>
              </a:spcBef>
              <a:buSzPct val="100000"/>
              <a:buFont typeface="+mj-lt"/>
              <a:buAutoNum type="arabicPeriod"/>
            </a:pPr>
            <a:r>
              <a:rPr lang="en-US" dirty="0" smtClean="0"/>
              <a:t>Taking time to read the Bible and learn more about my faith </a:t>
            </a:r>
          </a:p>
          <a:p>
            <a:pPr marL="457200" indent="-457200">
              <a:spcBef>
                <a:spcPts val="0"/>
              </a:spcBef>
              <a:buSzPct val="100000"/>
              <a:buFont typeface="+mj-lt"/>
              <a:buAutoNum type="arabicPeriod"/>
            </a:pPr>
            <a:r>
              <a:rPr lang="en-US" dirty="0" smtClean="0"/>
              <a:t>Growing spiritually and exploring spirituality for the 2</a:t>
            </a:r>
            <a:r>
              <a:rPr lang="en-US" baseline="30000" dirty="0" smtClean="0"/>
              <a:t>nd</a:t>
            </a:r>
            <a:r>
              <a:rPr lang="en-US" dirty="0" smtClean="0"/>
              <a:t> half of life</a:t>
            </a:r>
          </a:p>
          <a:p>
            <a:pPr marL="457200" indent="-457200">
              <a:spcBef>
                <a:spcPts val="0"/>
              </a:spcBef>
              <a:buSzPct val="100000"/>
              <a:buFont typeface="+mj-lt"/>
              <a:buAutoNum type="arabicPeriod"/>
            </a:pPr>
            <a:r>
              <a:rPr lang="en-US" dirty="0" smtClean="0"/>
              <a:t>Connecting with people my age; talking about things that matter to us</a:t>
            </a:r>
          </a:p>
          <a:p>
            <a:pPr marL="457200" indent="-457200">
              <a:spcBef>
                <a:spcPts val="0"/>
              </a:spcBef>
              <a:buSzPct val="100000"/>
              <a:buFont typeface="+mj-lt"/>
              <a:buAutoNum type="arabicPeriod"/>
            </a:pPr>
            <a:r>
              <a:rPr lang="en-US" dirty="0" smtClean="0"/>
              <a:t>Dealing with loss</a:t>
            </a:r>
          </a:p>
        </p:txBody>
      </p:sp>
      <p:sp>
        <p:nvSpPr>
          <p:cNvPr id="5" name="TextBox 4"/>
          <p:cNvSpPr txBox="1"/>
          <p:nvPr/>
        </p:nvSpPr>
        <p:spPr>
          <a:xfrm>
            <a:off x="457200" y="1946415"/>
            <a:ext cx="2330174" cy="1938992"/>
          </a:xfrm>
          <a:prstGeom prst="rect">
            <a:avLst/>
          </a:prstGeom>
          <a:noFill/>
        </p:spPr>
        <p:txBody>
          <a:bodyPr wrap="square" rtlCol="0">
            <a:spAutoFit/>
          </a:bodyPr>
          <a:lstStyle/>
          <a:p>
            <a:pPr marL="457200" indent="-457200">
              <a:buClr>
                <a:schemeClr val="accent1"/>
              </a:buClr>
              <a:buFont typeface="Arial"/>
              <a:buChar char="•"/>
            </a:pPr>
            <a:r>
              <a:rPr lang="en-US" sz="2400" dirty="0"/>
              <a:t>Surveys</a:t>
            </a:r>
          </a:p>
          <a:p>
            <a:pPr marL="457200" indent="-457200">
              <a:buClr>
                <a:schemeClr val="accent1"/>
              </a:buClr>
              <a:buFont typeface="Arial"/>
              <a:buChar char="•"/>
            </a:pPr>
            <a:r>
              <a:rPr lang="en-US" sz="2400" dirty="0"/>
              <a:t>Focus Groups</a:t>
            </a:r>
          </a:p>
          <a:p>
            <a:pPr marL="457200" indent="-457200">
              <a:buClr>
                <a:schemeClr val="accent1"/>
              </a:buClr>
              <a:buFont typeface="Arial"/>
              <a:buChar char="•"/>
            </a:pPr>
            <a:r>
              <a:rPr lang="en-US" sz="2400" dirty="0"/>
              <a:t>Interviews</a:t>
            </a:r>
          </a:p>
          <a:p>
            <a:pPr marL="457200" indent="-457200">
              <a:buClr>
                <a:schemeClr val="accent1"/>
              </a:buClr>
              <a:buFont typeface="Arial"/>
              <a:buChar char="•"/>
            </a:pPr>
            <a:r>
              <a:rPr lang="en-US" sz="2400" dirty="0"/>
              <a:t>Research Reviews </a:t>
            </a:r>
          </a:p>
        </p:txBody>
      </p:sp>
    </p:spTree>
    <p:extLst>
      <p:ext uri="{BB962C8B-B14F-4D97-AF65-F5344CB8AC3E}">
        <p14:creationId xmlns:p14="http://schemas.microsoft.com/office/powerpoint/2010/main" val="23328345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133"/>
            <a:ext cx="8229600" cy="990600"/>
          </a:xfrm>
        </p:spPr>
        <p:txBody>
          <a:bodyPr>
            <a:normAutofit/>
          </a:bodyPr>
          <a:lstStyle/>
          <a:p>
            <a:pPr algn="ctr"/>
            <a:r>
              <a:rPr lang="en-US" dirty="0"/>
              <a:t>Designing </a:t>
            </a:r>
            <a:r>
              <a:rPr lang="en-US" dirty="0" smtClean="0"/>
              <a:t>Step 3 - How &amp; Where</a:t>
            </a:r>
            <a:endParaRPr lang="en-US" dirty="0"/>
          </a:p>
        </p:txBody>
      </p:sp>
      <p:sp>
        <p:nvSpPr>
          <p:cNvPr id="3" name="Content Placeholder 2"/>
          <p:cNvSpPr>
            <a:spLocks noGrp="1"/>
          </p:cNvSpPr>
          <p:nvPr>
            <p:ph idx="1"/>
          </p:nvPr>
        </p:nvSpPr>
        <p:spPr>
          <a:xfrm>
            <a:off x="457200" y="1541490"/>
            <a:ext cx="8229600" cy="5069546"/>
          </a:xfrm>
        </p:spPr>
        <p:txBody>
          <a:bodyPr>
            <a:noAutofit/>
          </a:bodyPr>
          <a:lstStyle/>
          <a:p>
            <a:pPr marL="0" lvl="0" indent="0">
              <a:spcBef>
                <a:spcPts val="0"/>
              </a:spcBef>
              <a:buNone/>
            </a:pPr>
            <a:r>
              <a:rPr lang="en-US" sz="2800" dirty="0" smtClean="0"/>
              <a:t>Identify how/where </a:t>
            </a:r>
            <a:r>
              <a:rPr lang="en-US" sz="2800" dirty="0"/>
              <a:t>you will use the Pathways </a:t>
            </a:r>
            <a:r>
              <a:rPr lang="en-US" sz="2800" dirty="0" smtClean="0"/>
              <a:t>model</a:t>
            </a:r>
            <a:endParaRPr lang="en-US" sz="2800" dirty="0"/>
          </a:p>
          <a:p>
            <a:pPr lvl="2">
              <a:spcBef>
                <a:spcPts val="0"/>
              </a:spcBef>
            </a:pPr>
            <a:r>
              <a:rPr lang="en-US" sz="2800" dirty="0"/>
              <a:t>Sacraments/</a:t>
            </a:r>
            <a:r>
              <a:rPr lang="en-US" sz="2800" dirty="0" smtClean="0"/>
              <a:t>milestones</a:t>
            </a:r>
            <a:endParaRPr lang="en-US" sz="2800" dirty="0"/>
          </a:p>
          <a:p>
            <a:pPr lvl="2">
              <a:spcBef>
                <a:spcPts val="0"/>
              </a:spcBef>
            </a:pPr>
            <a:r>
              <a:rPr lang="en-US" sz="2800" dirty="0" smtClean="0"/>
              <a:t>RCIA</a:t>
            </a:r>
            <a:r>
              <a:rPr lang="en-US" sz="2800" dirty="0"/>
              <a:t>, evangelization, and new member processes </a:t>
            </a:r>
          </a:p>
          <a:p>
            <a:pPr lvl="2">
              <a:spcBef>
                <a:spcPts val="0"/>
              </a:spcBef>
            </a:pPr>
            <a:r>
              <a:rPr lang="en-US" sz="2800" dirty="0"/>
              <a:t>Gathered adult faith formation programming </a:t>
            </a:r>
          </a:p>
          <a:p>
            <a:pPr lvl="2">
              <a:spcBef>
                <a:spcPts val="0"/>
              </a:spcBef>
            </a:pPr>
            <a:r>
              <a:rPr lang="en-US" sz="2800" dirty="0"/>
              <a:t>Affinity </a:t>
            </a:r>
            <a:r>
              <a:rPr lang="en-US" sz="2800" dirty="0" smtClean="0"/>
              <a:t>groups</a:t>
            </a:r>
          </a:p>
          <a:p>
            <a:pPr lvl="2">
              <a:spcBef>
                <a:spcPts val="0"/>
              </a:spcBef>
            </a:pPr>
            <a:r>
              <a:rPr lang="en-US" sz="2800" dirty="0" smtClean="0"/>
              <a:t>On</a:t>
            </a:r>
            <a:r>
              <a:rPr lang="en-US" sz="2800" dirty="0"/>
              <a:t>-ramps where people </a:t>
            </a:r>
            <a:r>
              <a:rPr lang="en-US" sz="2800" dirty="0" smtClean="0"/>
              <a:t>might </a:t>
            </a:r>
            <a:r>
              <a:rPr lang="en-US" sz="2800" dirty="0"/>
              <a:t>start the discipleship </a:t>
            </a:r>
            <a:r>
              <a:rPr lang="en-US" sz="2800" dirty="0" smtClean="0"/>
              <a:t>journey</a:t>
            </a:r>
            <a:endParaRPr lang="en-US" sz="2800" dirty="0"/>
          </a:p>
        </p:txBody>
      </p:sp>
    </p:spTree>
    <p:extLst>
      <p:ext uri="{BB962C8B-B14F-4D97-AF65-F5344CB8AC3E}">
        <p14:creationId xmlns:p14="http://schemas.microsoft.com/office/powerpoint/2010/main" val="5648324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132"/>
            <a:ext cx="8229600" cy="1429223"/>
          </a:xfrm>
        </p:spPr>
        <p:txBody>
          <a:bodyPr>
            <a:normAutofit/>
          </a:bodyPr>
          <a:lstStyle/>
          <a:p>
            <a:pPr algn="ctr"/>
            <a:r>
              <a:rPr lang="en-US" dirty="0"/>
              <a:t>Designing </a:t>
            </a:r>
            <a:r>
              <a:rPr lang="en-US" dirty="0" smtClean="0"/>
              <a:t>Step 4 </a:t>
            </a:r>
            <a:r>
              <a:rPr lang="mr-IN" dirty="0" smtClean="0"/>
              <a:t>–</a:t>
            </a:r>
            <a:r>
              <a:rPr lang="en-US" dirty="0" smtClean="0"/>
              <a:t> Content</a:t>
            </a:r>
            <a:br>
              <a:rPr lang="en-US" dirty="0" smtClean="0"/>
            </a:br>
            <a:r>
              <a:rPr lang="en-US" dirty="0" smtClean="0"/>
              <a:t>Designing Step 5 </a:t>
            </a:r>
            <a:r>
              <a:rPr lang="mr-IN" dirty="0" smtClean="0"/>
              <a:t>–</a:t>
            </a:r>
            <a:r>
              <a:rPr lang="en-US" dirty="0" smtClean="0"/>
              <a:t> Discernment</a:t>
            </a:r>
            <a:endParaRPr lang="en-US" dirty="0"/>
          </a:p>
        </p:txBody>
      </p:sp>
      <p:sp>
        <p:nvSpPr>
          <p:cNvPr id="3" name="Content Placeholder 2"/>
          <p:cNvSpPr>
            <a:spLocks noGrp="1"/>
          </p:cNvSpPr>
          <p:nvPr>
            <p:ph idx="1"/>
          </p:nvPr>
        </p:nvSpPr>
        <p:spPr>
          <a:xfrm>
            <a:off x="457200" y="1900220"/>
            <a:ext cx="8388626" cy="4710816"/>
          </a:xfrm>
        </p:spPr>
        <p:txBody>
          <a:bodyPr>
            <a:normAutofit/>
          </a:bodyPr>
          <a:lstStyle/>
          <a:p>
            <a:pPr marL="0" lvl="0" indent="0">
              <a:spcBef>
                <a:spcPts val="0"/>
              </a:spcBef>
              <a:buNone/>
            </a:pPr>
            <a:r>
              <a:rPr lang="en-US" sz="2800" dirty="0" smtClean="0"/>
              <a:t>Develop </a:t>
            </a:r>
            <a:r>
              <a:rPr lang="en-US" sz="2800" dirty="0"/>
              <a:t>the content for the </a:t>
            </a:r>
            <a:r>
              <a:rPr lang="en-US" sz="2800" dirty="0" smtClean="0"/>
              <a:t>Pathways</a:t>
            </a:r>
          </a:p>
          <a:p>
            <a:pPr lvl="2">
              <a:spcBef>
                <a:spcPts val="0"/>
              </a:spcBef>
            </a:pPr>
            <a:r>
              <a:rPr lang="en-US" sz="2800" dirty="0" smtClean="0"/>
              <a:t>Life and faith characteristics of the target audience</a:t>
            </a:r>
          </a:p>
          <a:p>
            <a:pPr lvl="2">
              <a:spcBef>
                <a:spcPts val="0"/>
              </a:spcBef>
            </a:pPr>
            <a:r>
              <a:rPr lang="en-US" sz="2800" dirty="0" smtClean="0"/>
              <a:t>Characteristics of mature faith</a:t>
            </a:r>
          </a:p>
          <a:p>
            <a:pPr marL="0" lvl="0" indent="0">
              <a:spcBef>
                <a:spcPts val="0"/>
              </a:spcBef>
              <a:buNone/>
            </a:pPr>
            <a:endParaRPr lang="en-US" sz="1300" dirty="0"/>
          </a:p>
          <a:p>
            <a:pPr marL="0" lvl="0" indent="0">
              <a:spcBef>
                <a:spcPts val="0"/>
              </a:spcBef>
              <a:buNone/>
            </a:pPr>
            <a:r>
              <a:rPr lang="en-US" sz="2800" dirty="0" smtClean="0"/>
              <a:t>Develop </a:t>
            </a:r>
            <a:r>
              <a:rPr lang="en-US" sz="2800" dirty="0"/>
              <a:t>a ‘discernment continuum” that gives people a way to reflect on their current </a:t>
            </a:r>
            <a:r>
              <a:rPr lang="en-US" sz="2800" dirty="0" smtClean="0"/>
              <a:t>growth</a:t>
            </a:r>
          </a:p>
          <a:p>
            <a:pPr lvl="2"/>
            <a:r>
              <a:rPr lang="en-US" sz="2400" dirty="0" smtClean="0"/>
              <a:t>Inquiring--Getting Started--Making Progress-</a:t>
            </a:r>
            <a:r>
              <a:rPr lang="en-US" sz="2400" dirty="0"/>
              <a:t>-Going Deeper</a:t>
            </a:r>
          </a:p>
          <a:p>
            <a:pPr lvl="2"/>
            <a:r>
              <a:rPr lang="en-US" sz="2400" dirty="0"/>
              <a:t>How </a:t>
            </a:r>
            <a:r>
              <a:rPr lang="en-US" sz="2400" dirty="0" smtClean="0"/>
              <a:t>true: </a:t>
            </a:r>
            <a:r>
              <a:rPr lang="en-US" sz="2400" dirty="0"/>
              <a:t>1= not true from me , 3=somewhat true for me, 5=very true for me</a:t>
            </a:r>
          </a:p>
          <a:p>
            <a:pPr marL="0" lvl="0" indent="0">
              <a:spcBef>
                <a:spcPts val="0"/>
              </a:spcBef>
              <a:buNone/>
            </a:pPr>
            <a:endParaRPr lang="en-US" sz="2800" dirty="0"/>
          </a:p>
        </p:txBody>
      </p:sp>
    </p:spTree>
    <p:extLst>
      <p:ext uri="{BB962C8B-B14F-4D97-AF65-F5344CB8AC3E}">
        <p14:creationId xmlns:p14="http://schemas.microsoft.com/office/powerpoint/2010/main" val="16647479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4281"/>
            <a:ext cx="8229600" cy="1478475"/>
          </a:xfrm>
        </p:spPr>
        <p:txBody>
          <a:bodyPr>
            <a:normAutofit/>
          </a:bodyPr>
          <a:lstStyle/>
          <a:p>
            <a:pPr algn="ctr"/>
            <a:r>
              <a:rPr lang="en-US" dirty="0" smtClean="0">
                <a:solidFill>
                  <a:srgbClr val="FFFFFF"/>
                </a:solidFill>
              </a:rPr>
              <a:t>Approach #2. </a:t>
            </a:r>
            <a:br>
              <a:rPr lang="en-US" dirty="0" smtClean="0">
                <a:solidFill>
                  <a:srgbClr val="FFFFFF"/>
                </a:solidFill>
              </a:rPr>
            </a:br>
            <a:r>
              <a:rPr lang="en-US" dirty="0" smtClean="0">
                <a:solidFill>
                  <a:srgbClr val="FFFFFF"/>
                </a:solidFill>
              </a:rPr>
              <a:t>Personalize the Offerings</a:t>
            </a:r>
            <a:endParaRPr lang="en-US" dirty="0">
              <a:solidFill>
                <a:srgbClr val="FFFFFF"/>
              </a:solidFill>
            </a:endParaRPr>
          </a:p>
        </p:txBody>
      </p:sp>
      <p:pic>
        <p:nvPicPr>
          <p:cNvPr id="4" name="Picture 3" descr="Screen Shot 2016-08-21 at 3.17.46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115" y="2011875"/>
            <a:ext cx="8879409" cy="4688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5718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40207756"/>
              </p:ext>
            </p:extLst>
          </p:nvPr>
        </p:nvGraphicFramePr>
        <p:xfrm>
          <a:off x="220129" y="4673599"/>
          <a:ext cx="8784171" cy="1862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smtClean="0">
                <a:solidFill>
                  <a:schemeClr val="bg1"/>
                </a:solidFill>
              </a:rPr>
              <a:t>Life Span Diversity</a:t>
            </a:r>
            <a:endParaRPr lang="en-US" dirty="0">
              <a:solidFill>
                <a:schemeClr val="bg1"/>
              </a:solidFill>
            </a:endParaRPr>
          </a:p>
        </p:txBody>
      </p:sp>
      <p:pic>
        <p:nvPicPr>
          <p:cNvPr id="3" name="Picture 2" descr="group-people_1175px.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524000"/>
            <a:ext cx="9144000" cy="2700398"/>
          </a:xfrm>
          <a:prstGeom prst="rect">
            <a:avLst/>
          </a:prstGeom>
        </p:spPr>
      </p:pic>
    </p:spTree>
    <p:extLst>
      <p:ext uri="{BB962C8B-B14F-4D97-AF65-F5344CB8AC3E}">
        <p14:creationId xmlns:p14="http://schemas.microsoft.com/office/powerpoint/2010/main" val="33941867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Personalize</a:t>
            </a:r>
            <a:endParaRPr lang="en-US" dirty="0"/>
          </a:p>
        </p:txBody>
      </p:sp>
      <p:sp>
        <p:nvSpPr>
          <p:cNvPr id="3" name="Content Placeholder 2"/>
          <p:cNvSpPr>
            <a:spLocks noGrp="1"/>
          </p:cNvSpPr>
          <p:nvPr>
            <p:ph idx="1"/>
          </p:nvPr>
        </p:nvSpPr>
        <p:spPr/>
        <p:txBody>
          <a:bodyPr>
            <a:normAutofit/>
          </a:bodyPr>
          <a:lstStyle/>
          <a:p>
            <a:pPr marL="457200" indent="-457200">
              <a:buFont typeface="Wingdings" charset="2"/>
              <a:buChar char="ü"/>
            </a:pPr>
            <a:r>
              <a:rPr lang="en-US" sz="3200" dirty="0" smtClean="0"/>
              <a:t>For Life Stage Needs</a:t>
            </a:r>
            <a:endParaRPr lang="en-US" sz="3200" dirty="0"/>
          </a:p>
          <a:p>
            <a:pPr marL="457200" indent="-457200">
              <a:buFont typeface="Wingdings" charset="2"/>
              <a:buChar char="ü"/>
            </a:pPr>
            <a:r>
              <a:rPr lang="en-US" sz="3200" dirty="0" smtClean="0"/>
              <a:t>For Spiritual-Religious Identity</a:t>
            </a:r>
          </a:p>
          <a:p>
            <a:pPr marL="457200" indent="-457200">
              <a:buFont typeface="Wingdings" charset="2"/>
              <a:buChar char="ü"/>
            </a:pPr>
            <a:r>
              <a:rPr lang="en-US" sz="3200" dirty="0" smtClean="0"/>
              <a:t>For Interests</a:t>
            </a:r>
            <a:endParaRPr lang="en-US" sz="3200" dirty="0"/>
          </a:p>
          <a:p>
            <a:pPr marL="457200" indent="-457200">
              <a:buFont typeface="Wingdings" charset="2"/>
              <a:buChar char="ü"/>
            </a:pPr>
            <a:r>
              <a:rPr lang="en-US" sz="3200" dirty="0" smtClean="0"/>
              <a:t>For Time People Have for Activities</a:t>
            </a:r>
          </a:p>
          <a:p>
            <a:pPr marL="0" indent="0">
              <a:buNone/>
            </a:pPr>
            <a:endParaRPr lang="en-US" sz="3200" dirty="0"/>
          </a:p>
        </p:txBody>
      </p:sp>
    </p:spTree>
    <p:extLst>
      <p:ext uri="{BB962C8B-B14F-4D97-AF65-F5344CB8AC3E}">
        <p14:creationId xmlns:p14="http://schemas.microsoft.com/office/powerpoint/2010/main" val="16821589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Playlists for Faith Formation</a:t>
            </a:r>
            <a:endParaRPr lang="en-US" dirty="0">
              <a:solidFill>
                <a:srgbClr val="FFFFFF"/>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2296" y="1626952"/>
            <a:ext cx="6691888" cy="5018917"/>
          </a:xfrm>
          <a:prstGeom prst="rect">
            <a:avLst/>
          </a:prstGeom>
        </p:spPr>
      </p:pic>
    </p:spTree>
    <p:extLst>
      <p:ext uri="{BB962C8B-B14F-4D97-AF65-F5344CB8AC3E}">
        <p14:creationId xmlns:p14="http://schemas.microsoft.com/office/powerpoint/2010/main" val="26599826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Learning Playlists</a:t>
            </a:r>
            <a:endParaRPr lang="en-US" dirty="0"/>
          </a:p>
        </p:txBody>
      </p:sp>
      <p:sp>
        <p:nvSpPr>
          <p:cNvPr id="4" name="Content Placeholder 3"/>
          <p:cNvSpPr>
            <a:spLocks noGrp="1"/>
          </p:cNvSpPr>
          <p:nvPr>
            <p:ph idx="1"/>
          </p:nvPr>
        </p:nvSpPr>
        <p:spPr/>
        <p:txBody>
          <a:bodyPr>
            <a:normAutofit fontScale="92500" lnSpcReduction="10000"/>
          </a:bodyPr>
          <a:lstStyle/>
          <a:p>
            <a:pPr marL="457200" indent="-457200">
              <a:spcBef>
                <a:spcPts val="0"/>
              </a:spcBef>
              <a:buFont typeface="Wingdings" charset="2"/>
              <a:buChar char=""/>
            </a:pPr>
            <a:r>
              <a:rPr lang="en-US" sz="2800" dirty="0"/>
              <a:t>A learning playlist is a curated group of digital and local learning experiences and resources (e.g. videos, websites, books, games, articles, etc.). </a:t>
            </a:r>
            <a:endParaRPr lang="en-US" sz="2800" dirty="0" smtClean="0"/>
          </a:p>
          <a:p>
            <a:pPr marL="457200" indent="-457200">
              <a:spcBef>
                <a:spcPts val="0"/>
              </a:spcBef>
              <a:buFont typeface="Wingdings" charset="2"/>
              <a:buChar char=""/>
            </a:pPr>
            <a:r>
              <a:rPr lang="en-US" sz="2800" dirty="0" smtClean="0"/>
              <a:t>A </a:t>
            </a:r>
            <a:r>
              <a:rPr lang="en-US" sz="2800" dirty="0"/>
              <a:t>playlist weaves together these learning experiences into a sequenced pathway centered on a common theme. </a:t>
            </a:r>
            <a:endParaRPr lang="en-US" sz="2800" dirty="0" smtClean="0"/>
          </a:p>
          <a:p>
            <a:pPr marL="457200" indent="-457200">
              <a:spcBef>
                <a:spcPts val="0"/>
              </a:spcBef>
              <a:buFont typeface="Wingdings" charset="2"/>
              <a:buChar char=""/>
            </a:pPr>
            <a:r>
              <a:rPr lang="en-US" sz="2800" dirty="0" smtClean="0"/>
              <a:t>Playlists </a:t>
            </a:r>
            <a:r>
              <a:rPr lang="en-US" sz="2800" dirty="0"/>
              <a:t>broaden opportunities to engage in cohesive, interest-driven connected learning experiences that combine a variety of ways to learning: peer settings, family settings, intergenerational settings, community/world settings, and online settings. </a:t>
            </a:r>
            <a:endParaRPr lang="en-US" sz="2800" dirty="0" smtClean="0"/>
          </a:p>
          <a:p>
            <a:pPr marL="457200" indent="-457200">
              <a:spcBef>
                <a:spcPts val="0"/>
              </a:spcBef>
              <a:buFont typeface="Wingdings" charset="2"/>
              <a:buChar char=""/>
            </a:pPr>
            <a:r>
              <a:rPr lang="en-US" sz="2800" dirty="0" smtClean="0"/>
              <a:t>Playlists </a:t>
            </a:r>
            <a:r>
              <a:rPr lang="en-US" sz="2800" dirty="0"/>
              <a:t>create a rich network of experiences for learners. </a:t>
            </a:r>
          </a:p>
        </p:txBody>
      </p:sp>
    </p:spTree>
    <p:extLst>
      <p:ext uri="{BB962C8B-B14F-4D97-AF65-F5344CB8AC3E}">
        <p14:creationId xmlns:p14="http://schemas.microsoft.com/office/powerpoint/2010/main" val="23992614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Curating Playlists</a:t>
            </a:r>
            <a:endParaRPr lang="en-US" dirty="0"/>
          </a:p>
        </p:txBody>
      </p:sp>
      <p:sp>
        <p:nvSpPr>
          <p:cNvPr id="5" name="Content Placeholder 4"/>
          <p:cNvSpPr>
            <a:spLocks noGrp="1"/>
          </p:cNvSpPr>
          <p:nvPr>
            <p:ph idx="1"/>
          </p:nvPr>
        </p:nvSpPr>
        <p:spPr/>
        <p:txBody>
          <a:bodyPr>
            <a:normAutofit/>
          </a:bodyPr>
          <a:lstStyle/>
          <a:p>
            <a:pPr marL="457200" indent="-457200">
              <a:spcBef>
                <a:spcPts val="0"/>
              </a:spcBef>
              <a:buFont typeface="Wingdings" charset="2"/>
              <a:buChar char=""/>
            </a:pPr>
            <a:r>
              <a:rPr lang="en-US" sz="2400" dirty="0" smtClean="0"/>
              <a:t>Books</a:t>
            </a:r>
          </a:p>
          <a:p>
            <a:pPr marL="457200" indent="-457200">
              <a:spcBef>
                <a:spcPts val="0"/>
              </a:spcBef>
              <a:buFont typeface="Wingdings" charset="2"/>
              <a:buChar char=""/>
            </a:pPr>
            <a:r>
              <a:rPr lang="en-US" sz="2400" dirty="0" smtClean="0"/>
              <a:t>Audio / Podcasts</a:t>
            </a:r>
          </a:p>
          <a:p>
            <a:pPr marL="457200" indent="-457200">
              <a:spcBef>
                <a:spcPts val="0"/>
              </a:spcBef>
              <a:buFont typeface="Wingdings" charset="2"/>
              <a:buChar char=""/>
            </a:pPr>
            <a:r>
              <a:rPr lang="en-US" sz="2400" dirty="0" smtClean="0"/>
              <a:t>Video and movies</a:t>
            </a:r>
          </a:p>
          <a:p>
            <a:pPr marL="457200" indent="-457200">
              <a:spcBef>
                <a:spcPts val="0"/>
              </a:spcBef>
              <a:buFont typeface="Wingdings" charset="2"/>
              <a:buChar char=""/>
            </a:pPr>
            <a:r>
              <a:rPr lang="en-US" dirty="0" smtClean="0"/>
              <a:t>Apps and digital programming </a:t>
            </a:r>
            <a:endParaRPr lang="en-US" sz="2400" dirty="0" smtClean="0"/>
          </a:p>
          <a:p>
            <a:pPr marL="457200" indent="-457200">
              <a:spcBef>
                <a:spcPts val="0"/>
              </a:spcBef>
              <a:buFont typeface="Wingdings" charset="2"/>
              <a:buChar char=""/>
            </a:pPr>
            <a:r>
              <a:rPr lang="en-US" sz="2400" dirty="0" smtClean="0"/>
              <a:t>Website content and activities </a:t>
            </a:r>
          </a:p>
          <a:p>
            <a:pPr marL="457200" indent="-457200">
              <a:spcBef>
                <a:spcPts val="0"/>
              </a:spcBef>
              <a:buFont typeface="Wingdings" charset="2"/>
              <a:buChar char=""/>
            </a:pPr>
            <a:r>
              <a:rPr lang="en-US" sz="2400" dirty="0" smtClean="0"/>
              <a:t>Courses, programs, workshops at church and online</a:t>
            </a:r>
          </a:p>
          <a:p>
            <a:pPr marL="457200" indent="-457200">
              <a:spcBef>
                <a:spcPts val="0"/>
              </a:spcBef>
              <a:buFont typeface="Wingdings" charset="2"/>
              <a:buChar char=""/>
            </a:pPr>
            <a:r>
              <a:rPr lang="en-US" dirty="0" smtClean="0"/>
              <a:t>Church life, ministries, and events</a:t>
            </a:r>
            <a:endParaRPr lang="en-US" sz="2400" dirty="0" smtClean="0"/>
          </a:p>
          <a:p>
            <a:pPr marL="457200" indent="-457200">
              <a:spcBef>
                <a:spcPts val="0"/>
              </a:spcBef>
              <a:buFont typeface="Wingdings" charset="2"/>
              <a:buChar char=""/>
            </a:pPr>
            <a:r>
              <a:rPr lang="en-US" sz="2400" dirty="0" smtClean="0"/>
              <a:t>Small groups at church, home, community settings </a:t>
            </a:r>
          </a:p>
          <a:p>
            <a:pPr marL="457200" indent="-457200">
              <a:spcBef>
                <a:spcPts val="0"/>
              </a:spcBef>
              <a:buFont typeface="Wingdings" charset="2"/>
              <a:buChar char=""/>
            </a:pPr>
            <a:r>
              <a:rPr lang="en-US" dirty="0" smtClean="0"/>
              <a:t>Art, drama, music</a:t>
            </a:r>
          </a:p>
          <a:p>
            <a:pPr marL="457200" indent="-457200">
              <a:spcBef>
                <a:spcPts val="0"/>
              </a:spcBef>
              <a:buFont typeface="Wingdings" charset="2"/>
              <a:buChar char=""/>
            </a:pPr>
            <a:r>
              <a:rPr lang="en-US" sz="2400" dirty="0" smtClean="0"/>
              <a:t>Service and action projects, mission trips</a:t>
            </a:r>
          </a:p>
          <a:p>
            <a:pPr marL="457200" indent="-457200">
              <a:spcBef>
                <a:spcPts val="0"/>
              </a:spcBef>
              <a:buFont typeface="Wingdings" charset="2"/>
              <a:buChar char=""/>
            </a:pPr>
            <a:r>
              <a:rPr lang="en-US" dirty="0" smtClean="0"/>
              <a:t>Retreats </a:t>
            </a:r>
          </a:p>
          <a:p>
            <a:pPr marL="457200" indent="-457200">
              <a:spcBef>
                <a:spcPts val="0"/>
              </a:spcBef>
              <a:buFont typeface="Wingdings" charset="2"/>
              <a:buChar char=""/>
            </a:pPr>
            <a:r>
              <a:rPr lang="en-US" sz="2400" dirty="0" smtClean="0"/>
              <a:t>Field trips</a:t>
            </a:r>
          </a:p>
          <a:p>
            <a:pPr marL="457200" indent="-457200">
              <a:spcBef>
                <a:spcPts val="0"/>
              </a:spcBef>
              <a:buFont typeface="Wingdings" charset="2"/>
              <a:buChar char=""/>
            </a:pPr>
            <a:r>
              <a:rPr lang="en-US" dirty="0" smtClean="0"/>
              <a:t>Mentoring </a:t>
            </a:r>
            <a:endParaRPr lang="en-US" sz="2400" dirty="0" smtClean="0"/>
          </a:p>
          <a:p>
            <a:pPr marL="457200" indent="-457200">
              <a:spcBef>
                <a:spcPts val="0"/>
              </a:spcBef>
              <a:buFont typeface="Wingdings" charset="2"/>
              <a:buChar char=""/>
            </a:pPr>
            <a:endParaRPr lang="en-US" sz="2400" dirty="0" smtClean="0"/>
          </a:p>
          <a:p>
            <a:pPr marL="457200" indent="-457200">
              <a:spcBef>
                <a:spcPts val="0"/>
              </a:spcBef>
              <a:buFont typeface="Wingdings" charset="2"/>
              <a:buChar char=""/>
            </a:pPr>
            <a:endParaRPr lang="en-US" sz="2400" dirty="0" smtClean="0"/>
          </a:p>
          <a:p>
            <a:pPr marL="457200" indent="-457200">
              <a:spcBef>
                <a:spcPts val="0"/>
              </a:spcBef>
              <a:buFont typeface="Wingdings" charset="2"/>
              <a:buChar char=""/>
            </a:pPr>
            <a:endParaRPr lang="en-US" sz="2400" dirty="0" smtClean="0"/>
          </a:p>
        </p:txBody>
      </p:sp>
    </p:spTree>
    <p:extLst>
      <p:ext uri="{BB962C8B-B14F-4D97-AF65-F5344CB8AC3E}">
        <p14:creationId xmlns:p14="http://schemas.microsoft.com/office/powerpoint/2010/main" val="37904204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Faith Formation Playlists</a:t>
            </a:r>
            <a:endParaRPr lang="en-US" dirty="0"/>
          </a:p>
        </p:txBody>
      </p:sp>
      <p:sp>
        <p:nvSpPr>
          <p:cNvPr id="3" name="Content Placeholder 2"/>
          <p:cNvSpPr>
            <a:spLocks noGrp="1"/>
          </p:cNvSpPr>
          <p:nvPr>
            <p:ph idx="1"/>
          </p:nvPr>
        </p:nvSpPr>
        <p:spPr>
          <a:xfrm>
            <a:off x="612648" y="1600200"/>
            <a:ext cx="8153400" cy="2222500"/>
          </a:xfrm>
        </p:spPr>
        <p:txBody>
          <a:bodyPr>
            <a:normAutofit fontScale="92500" lnSpcReduction="20000"/>
          </a:bodyPr>
          <a:lstStyle/>
          <a:p>
            <a:pPr marL="0" indent="0">
              <a:spcBef>
                <a:spcPts val="50"/>
              </a:spcBef>
              <a:buSzPct val="100000"/>
              <a:buNone/>
            </a:pPr>
            <a:r>
              <a:rPr lang="en-US" sz="2800" b="1" dirty="0" smtClean="0">
                <a:solidFill>
                  <a:srgbClr val="000000"/>
                </a:solidFill>
              </a:rPr>
              <a:t>Variety of Environments</a:t>
            </a:r>
            <a:r>
              <a:rPr lang="en-US" sz="2800" dirty="0" smtClean="0">
                <a:solidFill>
                  <a:srgbClr val="000000"/>
                </a:solidFill>
              </a:rPr>
              <a:t>: Self-directed, mentored, at home, in small groups, in large groups, church-wide, in the community, and in the world.</a:t>
            </a:r>
          </a:p>
          <a:p>
            <a:pPr marL="0" indent="0">
              <a:spcBef>
                <a:spcPts val="50"/>
              </a:spcBef>
              <a:buSzPct val="100000"/>
              <a:buNone/>
            </a:pPr>
            <a:endParaRPr lang="en-US" sz="2800" dirty="0" smtClean="0">
              <a:solidFill>
                <a:srgbClr val="000000"/>
              </a:solidFill>
            </a:endParaRPr>
          </a:p>
          <a:p>
            <a:pPr marL="0" indent="0">
              <a:spcBef>
                <a:spcPts val="50"/>
              </a:spcBef>
              <a:buSzPct val="100000"/>
              <a:buNone/>
            </a:pPr>
            <a:r>
              <a:rPr lang="en-US" sz="2800" b="1" dirty="0" smtClean="0">
                <a:solidFill>
                  <a:srgbClr val="000000"/>
                </a:solidFill>
              </a:rPr>
              <a:t>Variety of Ways </a:t>
            </a:r>
          </a:p>
          <a:p>
            <a:pPr marL="0" indent="0">
              <a:spcBef>
                <a:spcPts val="50"/>
              </a:spcBef>
              <a:buSzPct val="100000"/>
              <a:buNone/>
            </a:pPr>
            <a:r>
              <a:rPr lang="en-US" sz="2800" b="1" dirty="0" smtClean="0">
                <a:solidFill>
                  <a:srgbClr val="000000"/>
                </a:solidFill>
              </a:rPr>
              <a:t>to Learn</a:t>
            </a:r>
            <a:endParaRPr lang="en-US" sz="2800" b="1" dirty="0">
              <a:solidFill>
                <a:srgbClr val="000000"/>
              </a:solidFill>
            </a:endParaRPr>
          </a:p>
        </p:txBody>
      </p:sp>
      <p:pic>
        <p:nvPicPr>
          <p:cNvPr id="4" name="Picture 4" descr="intelligences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6311" y="2932810"/>
            <a:ext cx="4849617" cy="299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595646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Playlists of Content &amp; Experiences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If you were to use a Playlist approach to develop the faith of families with young children</a:t>
            </a:r>
            <a:r>
              <a:rPr lang="mr-IN" sz="2800" dirty="0" smtClean="0"/>
              <a:t>…</a:t>
            </a:r>
            <a:r>
              <a:rPr lang="en-US" sz="2800" dirty="0" smtClean="0"/>
              <a:t>.</a:t>
            </a:r>
          </a:p>
          <a:p>
            <a:pPr marL="1062990" lvl="3" indent="-514350">
              <a:buFont typeface="+mj-lt"/>
              <a:buAutoNum type="arabicPeriod"/>
            </a:pPr>
            <a:r>
              <a:rPr lang="en-US" sz="2800" i="1" dirty="0" smtClean="0">
                <a:solidFill>
                  <a:schemeClr val="accent3"/>
                </a:solidFill>
              </a:rPr>
              <a:t>Getting Started Families </a:t>
            </a:r>
            <a:r>
              <a:rPr lang="en-US" sz="2800" dirty="0" smtClean="0"/>
              <a:t>(little faith experience)</a:t>
            </a:r>
          </a:p>
          <a:p>
            <a:pPr marL="1062990" lvl="3" indent="-514350">
              <a:buFont typeface="+mj-lt"/>
              <a:buAutoNum type="arabicPeriod"/>
            </a:pPr>
            <a:r>
              <a:rPr lang="en-US" sz="2800" i="1" dirty="0" smtClean="0">
                <a:solidFill>
                  <a:srgbClr val="B50B1B"/>
                </a:solidFill>
              </a:rPr>
              <a:t>Growing Families </a:t>
            </a:r>
            <a:r>
              <a:rPr lang="en-US" sz="2800" dirty="0" smtClean="0"/>
              <a:t>(somewhat connected to faith community)</a:t>
            </a:r>
          </a:p>
          <a:p>
            <a:pPr marL="1062990" lvl="3" indent="-514350">
              <a:buFont typeface="+mj-lt"/>
              <a:buAutoNum type="arabicPeriod"/>
            </a:pPr>
            <a:r>
              <a:rPr lang="en-US" sz="2800" i="1" dirty="0" smtClean="0">
                <a:solidFill>
                  <a:srgbClr val="B50B1B"/>
                </a:solidFill>
              </a:rPr>
              <a:t>Going Deeper Families </a:t>
            </a:r>
            <a:r>
              <a:rPr lang="en-US" sz="2800" dirty="0" smtClean="0"/>
              <a:t>(involved and practicing)</a:t>
            </a:r>
          </a:p>
          <a:p>
            <a:pPr lvl="1" indent="-457200"/>
            <a:r>
              <a:rPr lang="en-US" sz="2800" dirty="0" smtClean="0"/>
              <a:t>How would you engage the parents?</a:t>
            </a:r>
          </a:p>
          <a:p>
            <a:pPr lvl="1" indent="-457200"/>
            <a:r>
              <a:rPr lang="en-US" sz="2800" dirty="0" smtClean="0"/>
              <a:t>How would you engage the children and whole family? </a:t>
            </a:r>
            <a:endParaRPr lang="en-US" sz="2800" dirty="0"/>
          </a:p>
        </p:txBody>
      </p:sp>
    </p:spTree>
    <p:extLst>
      <p:ext uri="{BB962C8B-B14F-4D97-AF65-F5344CB8AC3E}">
        <p14:creationId xmlns:p14="http://schemas.microsoft.com/office/powerpoint/2010/main" val="36310649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Playlists of Content &amp; Experiences</a:t>
            </a:r>
            <a:endParaRPr lang="en-US" dirty="0"/>
          </a:p>
        </p:txBody>
      </p:sp>
      <p:sp>
        <p:nvSpPr>
          <p:cNvPr id="3" name="Content Placeholder 2"/>
          <p:cNvSpPr>
            <a:spLocks noGrp="1"/>
          </p:cNvSpPr>
          <p:nvPr>
            <p:ph idx="1"/>
          </p:nvPr>
        </p:nvSpPr>
        <p:spPr/>
        <p:txBody>
          <a:bodyPr>
            <a:noAutofit/>
          </a:bodyPr>
          <a:lstStyle/>
          <a:p>
            <a:pPr marL="0" indent="0">
              <a:spcBef>
                <a:spcPts val="0"/>
              </a:spcBef>
              <a:buNone/>
            </a:pPr>
            <a:r>
              <a:rPr lang="en-US" sz="2800" dirty="0" smtClean="0"/>
              <a:t>If </a:t>
            </a:r>
            <a:r>
              <a:rPr lang="en-US" sz="2800" dirty="0"/>
              <a:t>you were to use a Playlist approach for </a:t>
            </a:r>
            <a:r>
              <a:rPr lang="en-US" sz="2800" dirty="0" smtClean="0"/>
              <a:t>first communion</a:t>
            </a:r>
            <a:r>
              <a:rPr lang="mr-IN" sz="2800" dirty="0" smtClean="0"/>
              <a:t>…</a:t>
            </a:r>
            <a:endParaRPr lang="en-US" sz="2800" dirty="0"/>
          </a:p>
          <a:p>
            <a:pPr marL="1062990" lvl="3" indent="-514350">
              <a:spcBef>
                <a:spcPts val="0"/>
              </a:spcBef>
              <a:buFont typeface="+mj-lt"/>
              <a:buAutoNum type="arabicPeriod"/>
            </a:pPr>
            <a:r>
              <a:rPr lang="en-US" sz="2800" i="1" dirty="0">
                <a:solidFill>
                  <a:srgbClr val="B50B1B"/>
                </a:solidFill>
              </a:rPr>
              <a:t>Getting Started </a:t>
            </a:r>
            <a:r>
              <a:rPr lang="en-US" sz="2800" i="1" dirty="0" smtClean="0">
                <a:solidFill>
                  <a:srgbClr val="B50B1B"/>
                </a:solidFill>
              </a:rPr>
              <a:t>Children </a:t>
            </a:r>
            <a:r>
              <a:rPr lang="en-US" sz="2800" dirty="0" smtClean="0"/>
              <a:t>(little to no faith forming experiences)</a:t>
            </a:r>
            <a:endParaRPr lang="en-US" sz="2800" dirty="0"/>
          </a:p>
          <a:p>
            <a:pPr marL="1062990" lvl="3" indent="-514350">
              <a:spcBef>
                <a:spcPts val="0"/>
              </a:spcBef>
              <a:buFont typeface="+mj-lt"/>
              <a:buAutoNum type="arabicPeriod"/>
            </a:pPr>
            <a:r>
              <a:rPr lang="en-US" sz="2800" i="1" dirty="0">
                <a:solidFill>
                  <a:srgbClr val="B50B1B"/>
                </a:solidFill>
              </a:rPr>
              <a:t>Growing </a:t>
            </a:r>
            <a:r>
              <a:rPr lang="en-US" sz="2800" i="1" dirty="0" smtClean="0">
                <a:solidFill>
                  <a:srgbClr val="B50B1B"/>
                </a:solidFill>
              </a:rPr>
              <a:t>Children </a:t>
            </a:r>
            <a:r>
              <a:rPr lang="en-US" sz="2800" dirty="0"/>
              <a:t>(</a:t>
            </a:r>
            <a:r>
              <a:rPr lang="en-US" sz="2800" dirty="0" smtClean="0"/>
              <a:t>some faith forming experiences)</a:t>
            </a:r>
            <a:endParaRPr lang="en-US" sz="2800" dirty="0"/>
          </a:p>
          <a:p>
            <a:pPr marL="1062990" lvl="3" indent="-514350">
              <a:spcBef>
                <a:spcPts val="0"/>
              </a:spcBef>
              <a:buFont typeface="+mj-lt"/>
              <a:buAutoNum type="arabicPeriod"/>
            </a:pPr>
            <a:r>
              <a:rPr lang="en-US" sz="2800" i="1" dirty="0">
                <a:solidFill>
                  <a:srgbClr val="B50B1B"/>
                </a:solidFill>
              </a:rPr>
              <a:t>Going Deeper </a:t>
            </a:r>
            <a:r>
              <a:rPr lang="en-US" sz="2800" i="1" dirty="0" smtClean="0">
                <a:solidFill>
                  <a:srgbClr val="B50B1B"/>
                </a:solidFill>
              </a:rPr>
              <a:t>Children </a:t>
            </a:r>
            <a:r>
              <a:rPr lang="en-US" sz="2800" dirty="0"/>
              <a:t>(involved and practicing</a:t>
            </a:r>
            <a:r>
              <a:rPr lang="en-US" sz="2800" dirty="0" smtClean="0"/>
              <a:t>)</a:t>
            </a:r>
          </a:p>
          <a:p>
            <a:pPr marL="548640" lvl="3" indent="0">
              <a:spcBef>
                <a:spcPts val="0"/>
              </a:spcBef>
              <a:buNone/>
            </a:pPr>
            <a:endParaRPr lang="en-US" sz="1200" dirty="0"/>
          </a:p>
          <a:p>
            <a:pPr lvl="1" indent="-457200">
              <a:spcBef>
                <a:spcPts val="0"/>
              </a:spcBef>
            </a:pPr>
            <a:r>
              <a:rPr lang="en-US" sz="2800" dirty="0" smtClean="0"/>
              <a:t>What would faith formation look like with these three “types” of children?</a:t>
            </a:r>
          </a:p>
          <a:p>
            <a:pPr lvl="1" indent="-457200">
              <a:spcBef>
                <a:spcPts val="0"/>
              </a:spcBef>
            </a:pPr>
            <a:r>
              <a:rPr lang="en-US" sz="2800" dirty="0" smtClean="0"/>
              <a:t>What would parent and family faith formation look like? </a:t>
            </a:r>
            <a:endParaRPr lang="en-US" sz="2800" dirty="0"/>
          </a:p>
        </p:txBody>
      </p:sp>
    </p:spTree>
    <p:extLst>
      <p:ext uri="{BB962C8B-B14F-4D97-AF65-F5344CB8AC3E}">
        <p14:creationId xmlns:p14="http://schemas.microsoft.com/office/powerpoint/2010/main" val="34772113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Playlists of Content &amp; Experiences</a:t>
            </a:r>
            <a:endParaRPr lang="en-US" dirty="0"/>
          </a:p>
        </p:txBody>
      </p:sp>
      <p:sp>
        <p:nvSpPr>
          <p:cNvPr id="3" name="Content Placeholder 2"/>
          <p:cNvSpPr>
            <a:spLocks noGrp="1"/>
          </p:cNvSpPr>
          <p:nvPr>
            <p:ph idx="1"/>
          </p:nvPr>
        </p:nvSpPr>
        <p:spPr/>
        <p:txBody>
          <a:bodyPr>
            <a:normAutofit lnSpcReduction="10000"/>
          </a:bodyPr>
          <a:lstStyle/>
          <a:p>
            <a:pPr marL="0" indent="0">
              <a:spcBef>
                <a:spcPts val="0"/>
              </a:spcBef>
              <a:buNone/>
            </a:pPr>
            <a:r>
              <a:rPr lang="en-US" sz="2800" dirty="0" smtClean="0"/>
              <a:t>If </a:t>
            </a:r>
            <a:r>
              <a:rPr lang="en-US" sz="2800" dirty="0"/>
              <a:t>you were to use a Playlist approach for </a:t>
            </a:r>
            <a:r>
              <a:rPr lang="en-US" sz="2800" dirty="0" smtClean="0"/>
              <a:t>confirmation</a:t>
            </a:r>
            <a:r>
              <a:rPr lang="mr-IN" sz="2800" dirty="0" smtClean="0"/>
              <a:t>…</a:t>
            </a:r>
            <a:endParaRPr lang="en-US" sz="2800" dirty="0"/>
          </a:p>
          <a:p>
            <a:pPr marL="1062990" lvl="3" indent="-514350">
              <a:spcBef>
                <a:spcPts val="0"/>
              </a:spcBef>
              <a:buFont typeface="+mj-lt"/>
              <a:buAutoNum type="arabicPeriod"/>
            </a:pPr>
            <a:r>
              <a:rPr lang="en-US" sz="2800" i="1" dirty="0">
                <a:solidFill>
                  <a:srgbClr val="B50B1B"/>
                </a:solidFill>
              </a:rPr>
              <a:t>Getting Started </a:t>
            </a:r>
            <a:r>
              <a:rPr lang="en-US" sz="2800" i="1" dirty="0" smtClean="0">
                <a:solidFill>
                  <a:srgbClr val="B50B1B"/>
                </a:solidFill>
              </a:rPr>
              <a:t>Adolescents </a:t>
            </a:r>
            <a:r>
              <a:rPr lang="en-US" sz="2800" dirty="0" smtClean="0"/>
              <a:t>(little to no faith forming experiences since childhood)</a:t>
            </a:r>
            <a:endParaRPr lang="en-US" sz="2800" dirty="0"/>
          </a:p>
          <a:p>
            <a:pPr marL="1062990" lvl="3" indent="-514350">
              <a:spcBef>
                <a:spcPts val="0"/>
              </a:spcBef>
              <a:buFont typeface="+mj-lt"/>
              <a:buAutoNum type="arabicPeriod"/>
            </a:pPr>
            <a:r>
              <a:rPr lang="en-US" sz="2800" i="1" dirty="0">
                <a:solidFill>
                  <a:srgbClr val="B50B1B"/>
                </a:solidFill>
              </a:rPr>
              <a:t>Growing </a:t>
            </a:r>
            <a:r>
              <a:rPr lang="en-US" sz="2800" i="1" dirty="0" smtClean="0">
                <a:solidFill>
                  <a:srgbClr val="B50B1B"/>
                </a:solidFill>
              </a:rPr>
              <a:t>Adolescents </a:t>
            </a:r>
            <a:r>
              <a:rPr lang="en-US" sz="2800" dirty="0"/>
              <a:t>(</a:t>
            </a:r>
            <a:r>
              <a:rPr lang="en-US" sz="2800" dirty="0" smtClean="0"/>
              <a:t>some faith forming experiences in childhood)</a:t>
            </a:r>
            <a:endParaRPr lang="en-US" sz="2800" dirty="0"/>
          </a:p>
          <a:p>
            <a:pPr marL="1062990" lvl="3" indent="-514350">
              <a:spcBef>
                <a:spcPts val="0"/>
              </a:spcBef>
              <a:buFont typeface="+mj-lt"/>
              <a:buAutoNum type="arabicPeriod"/>
            </a:pPr>
            <a:r>
              <a:rPr lang="en-US" sz="2800" i="1" dirty="0">
                <a:solidFill>
                  <a:srgbClr val="B50B1B"/>
                </a:solidFill>
              </a:rPr>
              <a:t>Going Deeper </a:t>
            </a:r>
            <a:r>
              <a:rPr lang="en-US" sz="2800" i="1" dirty="0" smtClean="0">
                <a:solidFill>
                  <a:srgbClr val="B50B1B"/>
                </a:solidFill>
              </a:rPr>
              <a:t>Adolescents </a:t>
            </a:r>
            <a:r>
              <a:rPr lang="en-US" sz="2800" dirty="0"/>
              <a:t>(involved and practicing</a:t>
            </a:r>
            <a:r>
              <a:rPr lang="en-US" sz="2800" dirty="0" smtClean="0"/>
              <a:t>)</a:t>
            </a:r>
          </a:p>
          <a:p>
            <a:pPr marL="548640" lvl="3" indent="0">
              <a:spcBef>
                <a:spcPts val="0"/>
              </a:spcBef>
              <a:buNone/>
            </a:pPr>
            <a:endParaRPr lang="en-US" sz="1200" dirty="0"/>
          </a:p>
          <a:p>
            <a:pPr lvl="1" indent="-457200">
              <a:spcBef>
                <a:spcPts val="0"/>
              </a:spcBef>
            </a:pPr>
            <a:r>
              <a:rPr lang="en-US" sz="2800" dirty="0" smtClean="0"/>
              <a:t>What would faith formation look like with these three “types” of adolescents?</a:t>
            </a:r>
          </a:p>
          <a:p>
            <a:pPr lvl="1" indent="-457200">
              <a:spcBef>
                <a:spcPts val="0"/>
              </a:spcBef>
            </a:pPr>
            <a:r>
              <a:rPr lang="en-US" sz="2800" dirty="0" smtClean="0"/>
              <a:t>What would parent and family faith formation look like? </a:t>
            </a:r>
            <a:endParaRPr lang="en-US" sz="2800" dirty="0"/>
          </a:p>
        </p:txBody>
      </p:sp>
    </p:spTree>
    <p:extLst>
      <p:ext uri="{BB962C8B-B14F-4D97-AF65-F5344CB8AC3E}">
        <p14:creationId xmlns:p14="http://schemas.microsoft.com/office/powerpoint/2010/main" val="7710120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edmodo-presentation-3-72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9498" y="360470"/>
            <a:ext cx="8120775" cy="60905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72628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unnamed.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900" y="1765564"/>
            <a:ext cx="6737832" cy="2977250"/>
          </a:xfrm>
          <a:prstGeom prst="rect">
            <a:avLst/>
          </a:prstGeom>
          <a:noFill/>
          <a:ln>
            <a:noFill/>
          </a:ln>
        </p:spPr>
      </p:pic>
      <p:pic>
        <p:nvPicPr>
          <p:cNvPr id="7" name="Picture 6" descr="google-classroo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5609" y="3460370"/>
            <a:ext cx="5188700" cy="2945888"/>
          </a:xfrm>
          <a:prstGeom prst="rect">
            <a:avLst/>
          </a:prstGeom>
          <a:noFill/>
          <a:ln>
            <a:noFill/>
          </a:ln>
        </p:spPr>
      </p:pic>
      <p:pic>
        <p:nvPicPr>
          <p:cNvPr id="8" name="Picture 7" descr="Google-Classroo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4035" y="142375"/>
            <a:ext cx="2954374" cy="1445389"/>
          </a:xfrm>
          <a:prstGeom prst="rect">
            <a:avLst/>
          </a:prstGeom>
        </p:spPr>
      </p:pic>
    </p:spTree>
    <p:extLst>
      <p:ext uri="{BB962C8B-B14F-4D97-AF65-F5344CB8AC3E}">
        <p14:creationId xmlns:p14="http://schemas.microsoft.com/office/powerpoint/2010/main" val="1003470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Five Generation Diversity </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0850137"/>
              </p:ext>
            </p:extLst>
          </p:nvPr>
        </p:nvGraphicFramePr>
        <p:xfrm>
          <a:off x="-382085" y="1676399"/>
          <a:ext cx="5053183"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iStock_000019080135Medium.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7896" y="1676399"/>
            <a:ext cx="4540637" cy="4673599"/>
          </a:xfrm>
          <a:prstGeom prst="rect">
            <a:avLst/>
          </a:prstGeom>
        </p:spPr>
      </p:pic>
    </p:spTree>
    <p:extLst>
      <p:ext uri="{BB962C8B-B14F-4D97-AF65-F5344CB8AC3E}">
        <p14:creationId xmlns:p14="http://schemas.microsoft.com/office/powerpoint/2010/main" val="20573937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38822"/>
            <a:ext cx="9144000" cy="998712"/>
          </a:xfrm>
        </p:spPr>
        <p:txBody>
          <a:bodyPr>
            <a:normAutofit/>
          </a:bodyPr>
          <a:lstStyle/>
          <a:p>
            <a:pPr algn="ctr"/>
            <a:r>
              <a:rPr lang="en-US" dirty="0" smtClean="0"/>
              <a:t>Transforming Our Role </a:t>
            </a:r>
            <a:endParaRPr lang="en-US" dirty="0"/>
          </a:p>
        </p:txBody>
      </p:sp>
      <p:sp>
        <p:nvSpPr>
          <p:cNvPr id="2" name="Text Placeholder 1"/>
          <p:cNvSpPr>
            <a:spLocks noGrp="1"/>
          </p:cNvSpPr>
          <p:nvPr>
            <p:ph type="body" idx="1"/>
          </p:nvPr>
        </p:nvSpPr>
        <p:spPr>
          <a:xfrm>
            <a:off x="457200" y="1803282"/>
            <a:ext cx="3931920" cy="639762"/>
          </a:xfrm>
          <a:solidFill>
            <a:schemeClr val="accent2"/>
          </a:solidFill>
        </p:spPr>
        <p:txBody>
          <a:bodyPr/>
          <a:lstStyle/>
          <a:p>
            <a:pPr algn="ctr"/>
            <a:r>
              <a:rPr lang="en-US" sz="3200" dirty="0" smtClean="0">
                <a:solidFill>
                  <a:schemeClr val="bg1"/>
                </a:solidFill>
              </a:rPr>
              <a:t>Current Roles</a:t>
            </a:r>
            <a:endParaRPr lang="en-US" sz="3200" dirty="0">
              <a:solidFill>
                <a:schemeClr val="bg1"/>
              </a:solidFill>
            </a:endParaRPr>
          </a:p>
        </p:txBody>
      </p:sp>
      <p:sp>
        <p:nvSpPr>
          <p:cNvPr id="3" name="Content Placeholder 2"/>
          <p:cNvSpPr>
            <a:spLocks noGrp="1"/>
          </p:cNvSpPr>
          <p:nvPr>
            <p:ph sz="half" idx="2"/>
          </p:nvPr>
        </p:nvSpPr>
        <p:spPr>
          <a:xfrm>
            <a:off x="457200" y="2601233"/>
            <a:ext cx="3931920" cy="3951288"/>
          </a:xfrm>
          <a:prstGeom prst="rect">
            <a:avLst/>
          </a:prstGeom>
        </p:spPr>
        <p:txBody>
          <a:bodyPr>
            <a:normAutofit/>
          </a:bodyPr>
          <a:lstStyle/>
          <a:p>
            <a:pPr marL="457200" indent="-457200">
              <a:lnSpc>
                <a:spcPct val="110000"/>
              </a:lnSpc>
              <a:spcBef>
                <a:spcPts val="0"/>
              </a:spcBef>
              <a:buClr>
                <a:schemeClr val="accent3"/>
              </a:buClr>
              <a:buSzPct val="100000"/>
            </a:pPr>
            <a:r>
              <a:rPr lang="en-US" sz="2800" dirty="0" smtClean="0">
                <a:solidFill>
                  <a:srgbClr val="000000"/>
                </a:solidFill>
              </a:rPr>
              <a:t>Developing religious content</a:t>
            </a:r>
          </a:p>
          <a:p>
            <a:pPr marL="457200" indent="-457200">
              <a:lnSpc>
                <a:spcPct val="110000"/>
              </a:lnSpc>
              <a:spcBef>
                <a:spcPts val="0"/>
              </a:spcBef>
              <a:buClr>
                <a:schemeClr val="accent3"/>
              </a:buClr>
              <a:buSzPct val="100000"/>
            </a:pPr>
            <a:r>
              <a:rPr lang="en-US" sz="2800" dirty="0" smtClean="0">
                <a:solidFill>
                  <a:srgbClr val="000000"/>
                </a:solidFill>
              </a:rPr>
              <a:t>Designing programming </a:t>
            </a:r>
          </a:p>
          <a:p>
            <a:pPr marL="457200" indent="-457200">
              <a:lnSpc>
                <a:spcPct val="110000"/>
              </a:lnSpc>
              <a:spcBef>
                <a:spcPts val="0"/>
              </a:spcBef>
              <a:buClr>
                <a:schemeClr val="accent3"/>
              </a:buClr>
              <a:buSzPct val="100000"/>
            </a:pPr>
            <a:r>
              <a:rPr lang="en-US" sz="2800" dirty="0" smtClean="0">
                <a:solidFill>
                  <a:srgbClr val="000000"/>
                </a:solidFill>
              </a:rPr>
              <a:t>Managing programming</a:t>
            </a:r>
          </a:p>
          <a:p>
            <a:pPr marL="457200" indent="-457200">
              <a:lnSpc>
                <a:spcPct val="110000"/>
              </a:lnSpc>
              <a:spcBef>
                <a:spcPts val="0"/>
              </a:spcBef>
              <a:buClr>
                <a:schemeClr val="accent3"/>
              </a:buClr>
              <a:buSzPct val="100000"/>
            </a:pPr>
            <a:r>
              <a:rPr lang="en-US" sz="2800" dirty="0" smtClean="0">
                <a:solidFill>
                  <a:srgbClr val="000000"/>
                </a:solidFill>
              </a:rPr>
              <a:t>Teaching/Facilitating programming </a:t>
            </a:r>
          </a:p>
        </p:txBody>
      </p:sp>
      <p:sp>
        <p:nvSpPr>
          <p:cNvPr id="8" name="Text Placeholder 7"/>
          <p:cNvSpPr>
            <a:spLocks noGrp="1"/>
          </p:cNvSpPr>
          <p:nvPr>
            <p:ph type="body" sz="quarter" idx="3"/>
          </p:nvPr>
        </p:nvSpPr>
        <p:spPr>
          <a:xfrm>
            <a:off x="4754880" y="1803282"/>
            <a:ext cx="3931920" cy="639762"/>
          </a:xfrm>
          <a:solidFill>
            <a:schemeClr val="accent3"/>
          </a:solidFill>
        </p:spPr>
        <p:txBody>
          <a:bodyPr/>
          <a:lstStyle/>
          <a:p>
            <a:pPr algn="ctr"/>
            <a:r>
              <a:rPr lang="en-US" sz="3200" dirty="0" smtClean="0">
                <a:solidFill>
                  <a:schemeClr val="bg1"/>
                </a:solidFill>
              </a:rPr>
              <a:t>Emerging Roles</a:t>
            </a:r>
            <a:endParaRPr lang="en-US" sz="3200" dirty="0">
              <a:solidFill>
                <a:schemeClr val="bg1"/>
              </a:solidFill>
            </a:endParaRPr>
          </a:p>
        </p:txBody>
      </p:sp>
      <p:sp>
        <p:nvSpPr>
          <p:cNvPr id="6" name="Content Placeholder 5"/>
          <p:cNvSpPr>
            <a:spLocks noGrp="1"/>
          </p:cNvSpPr>
          <p:nvPr>
            <p:ph sz="quarter" idx="4"/>
          </p:nvPr>
        </p:nvSpPr>
        <p:spPr>
          <a:xfrm>
            <a:off x="4754880" y="2601233"/>
            <a:ext cx="3931920" cy="3951288"/>
          </a:xfrm>
          <a:prstGeom prst="rect">
            <a:avLst/>
          </a:prstGeom>
        </p:spPr>
        <p:txBody>
          <a:bodyPr>
            <a:normAutofit lnSpcReduction="10000"/>
          </a:bodyPr>
          <a:lstStyle/>
          <a:p>
            <a:pPr marL="457200" indent="-457200">
              <a:buClr>
                <a:schemeClr val="accent3"/>
              </a:buClr>
              <a:buSzPct val="100000"/>
            </a:pPr>
            <a:r>
              <a:rPr lang="en-US" sz="2800" i="1" dirty="0" smtClean="0">
                <a:solidFill>
                  <a:srgbClr val="000000"/>
                </a:solidFill>
              </a:rPr>
              <a:t>Designing</a:t>
            </a:r>
            <a:r>
              <a:rPr lang="en-US" sz="2800" dirty="0" smtClean="0">
                <a:solidFill>
                  <a:srgbClr val="000000"/>
                </a:solidFill>
              </a:rPr>
              <a:t> faith forming </a:t>
            </a:r>
            <a:r>
              <a:rPr lang="en-US" sz="2800" dirty="0">
                <a:solidFill>
                  <a:srgbClr val="000000"/>
                </a:solidFill>
              </a:rPr>
              <a:t>environments—</a:t>
            </a:r>
            <a:r>
              <a:rPr lang="en-US" sz="2800" i="1" dirty="0">
                <a:solidFill>
                  <a:srgbClr val="000000"/>
                </a:solidFill>
              </a:rPr>
              <a:t>architecture</a:t>
            </a:r>
            <a:r>
              <a:rPr lang="en-US" sz="2800" dirty="0">
                <a:solidFill>
                  <a:srgbClr val="000000"/>
                </a:solidFill>
              </a:rPr>
              <a:t> </a:t>
            </a:r>
            <a:endParaRPr lang="en-US" sz="2800" dirty="0" smtClean="0">
              <a:solidFill>
                <a:srgbClr val="000000"/>
              </a:solidFill>
            </a:endParaRPr>
          </a:p>
          <a:p>
            <a:pPr marL="457200" indent="-457200">
              <a:buClr>
                <a:schemeClr val="accent3"/>
              </a:buClr>
              <a:buSzPct val="100000"/>
            </a:pPr>
            <a:r>
              <a:rPr lang="en-US" sz="2800" i="1" dirty="0">
                <a:solidFill>
                  <a:srgbClr val="000000"/>
                </a:solidFill>
              </a:rPr>
              <a:t>Designing Digital Platforms</a:t>
            </a:r>
            <a:r>
              <a:rPr lang="en-US" sz="2800" dirty="0">
                <a:solidFill>
                  <a:srgbClr val="000000"/>
                </a:solidFill>
              </a:rPr>
              <a:t> for faith forming </a:t>
            </a:r>
            <a:r>
              <a:rPr lang="en-US" sz="2800" dirty="0" smtClean="0">
                <a:solidFill>
                  <a:srgbClr val="000000"/>
                </a:solidFill>
              </a:rPr>
              <a:t>content</a:t>
            </a:r>
            <a:endParaRPr lang="en-US" sz="2800" dirty="0">
              <a:solidFill>
                <a:srgbClr val="000000"/>
              </a:solidFill>
            </a:endParaRPr>
          </a:p>
          <a:p>
            <a:pPr marL="457200" indent="-457200">
              <a:buClr>
                <a:schemeClr val="accent3"/>
              </a:buClr>
              <a:buSzPct val="100000"/>
            </a:pPr>
            <a:r>
              <a:rPr lang="en-US" sz="2800" i="1" dirty="0">
                <a:solidFill>
                  <a:srgbClr val="000000"/>
                </a:solidFill>
              </a:rPr>
              <a:t>Curating</a:t>
            </a:r>
            <a:r>
              <a:rPr lang="en-US" sz="2800" dirty="0">
                <a:solidFill>
                  <a:srgbClr val="000000"/>
                </a:solidFill>
              </a:rPr>
              <a:t> religious content and </a:t>
            </a:r>
            <a:r>
              <a:rPr lang="en-US" sz="2800" dirty="0" smtClean="0">
                <a:solidFill>
                  <a:srgbClr val="000000"/>
                </a:solidFill>
              </a:rPr>
              <a:t>experiences</a:t>
            </a:r>
            <a:endParaRPr lang="en-US" sz="3200" dirty="0">
              <a:solidFill>
                <a:srgbClr val="000000"/>
              </a:solidFill>
            </a:endParaRPr>
          </a:p>
        </p:txBody>
      </p:sp>
      <p:sp>
        <p:nvSpPr>
          <p:cNvPr id="5" name="TextBox 4"/>
          <p:cNvSpPr txBox="1"/>
          <p:nvPr/>
        </p:nvSpPr>
        <p:spPr>
          <a:xfrm>
            <a:off x="457201" y="1064618"/>
            <a:ext cx="8229600" cy="738664"/>
          </a:xfrm>
          <a:prstGeom prst="rect">
            <a:avLst/>
          </a:prstGeom>
          <a:noFill/>
        </p:spPr>
        <p:txBody>
          <a:bodyPr wrap="square" rtlCol="0">
            <a:spAutoFit/>
          </a:bodyPr>
          <a:lstStyle/>
          <a:p>
            <a:pPr algn="ctr"/>
            <a:r>
              <a:rPr lang="en-US" sz="2400" i="1" dirty="0" smtClean="0"/>
              <a:t>Balancing Both Roles</a:t>
            </a:r>
          </a:p>
          <a:p>
            <a:pPr algn="ctr"/>
            <a:r>
              <a:rPr lang="en-US" dirty="0" smtClean="0"/>
              <a:t>|---------------------------------------------------------------------------------------------------------|</a:t>
            </a:r>
            <a:endParaRPr lang="en-US" dirty="0"/>
          </a:p>
        </p:txBody>
      </p:sp>
    </p:spTree>
    <p:extLst>
      <p:ext uri="{BB962C8B-B14F-4D97-AF65-F5344CB8AC3E}">
        <p14:creationId xmlns:p14="http://schemas.microsoft.com/office/powerpoint/2010/main" val="371697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8229600" cy="990600"/>
          </a:xfrm>
        </p:spPr>
        <p:txBody>
          <a:bodyPr/>
          <a:lstStyle/>
          <a:p>
            <a:pPr algn="ctr"/>
            <a:r>
              <a:rPr lang="en-US" dirty="0" smtClean="0"/>
              <a:t>New Leadership Roles </a:t>
            </a:r>
            <a:endParaRPr lang="en-US" dirty="0"/>
          </a:p>
        </p:txBody>
      </p:sp>
      <p:sp>
        <p:nvSpPr>
          <p:cNvPr id="3" name="Content Placeholder 2"/>
          <p:cNvSpPr>
            <a:spLocks noGrp="1"/>
          </p:cNvSpPr>
          <p:nvPr>
            <p:ph idx="1"/>
          </p:nvPr>
        </p:nvSpPr>
        <p:spPr>
          <a:xfrm>
            <a:off x="457200" y="1409700"/>
            <a:ext cx="8229600" cy="5232400"/>
          </a:xfrm>
        </p:spPr>
        <p:txBody>
          <a:bodyPr>
            <a:noAutofit/>
          </a:bodyPr>
          <a:lstStyle/>
          <a:p>
            <a:pPr marL="457200" indent="-457200">
              <a:spcBef>
                <a:spcPts val="0"/>
              </a:spcBef>
              <a:buFont typeface="Wingdings" charset="2"/>
              <a:buChar char=""/>
            </a:pPr>
            <a:r>
              <a:rPr lang="en-US" sz="2200" dirty="0" smtClean="0"/>
              <a:t>We </a:t>
            </a:r>
            <a:r>
              <a:rPr lang="en-US" sz="2200" dirty="0"/>
              <a:t>are becoming </a:t>
            </a:r>
            <a:r>
              <a:rPr lang="en-US" sz="2200" b="1" i="1" dirty="0">
                <a:solidFill>
                  <a:schemeClr val="accent1"/>
                </a:solidFill>
              </a:rPr>
              <a:t>learning</a:t>
            </a:r>
            <a:r>
              <a:rPr lang="en-US" sz="2200" b="1" dirty="0">
                <a:solidFill>
                  <a:schemeClr val="accent1"/>
                </a:solidFill>
              </a:rPr>
              <a:t> </a:t>
            </a:r>
            <a:r>
              <a:rPr lang="en-US" sz="2200" b="1" i="1" dirty="0">
                <a:solidFill>
                  <a:schemeClr val="accent1"/>
                </a:solidFill>
              </a:rPr>
              <a:t>architects</a:t>
            </a:r>
            <a:r>
              <a:rPr lang="en-US" sz="2200" b="1" dirty="0">
                <a:solidFill>
                  <a:schemeClr val="accent1"/>
                </a:solidFill>
              </a:rPr>
              <a:t> </a:t>
            </a:r>
            <a:r>
              <a:rPr lang="en-US" sz="2200" dirty="0"/>
              <a:t>who design and/or identify environments which can become settings for faith formation, e.g., homes, workplaces, coffee shops, online communities, and more. We can design content and experiences to “deliver” to that setting. </a:t>
            </a:r>
            <a:endParaRPr lang="en-US" sz="2200" dirty="0" smtClean="0"/>
          </a:p>
          <a:p>
            <a:pPr marL="457200" indent="-457200">
              <a:spcBef>
                <a:spcPts val="0"/>
              </a:spcBef>
              <a:buFont typeface="Wingdings" charset="2"/>
              <a:buChar char=""/>
            </a:pPr>
            <a:r>
              <a:rPr lang="en-US" sz="2200" dirty="0" smtClean="0"/>
              <a:t>We </a:t>
            </a:r>
            <a:r>
              <a:rPr lang="en-US" sz="2200" dirty="0"/>
              <a:t>are becoming </a:t>
            </a:r>
            <a:r>
              <a:rPr lang="en-US" sz="2200" b="1" i="1" dirty="0">
                <a:solidFill>
                  <a:schemeClr val="accent1"/>
                </a:solidFill>
              </a:rPr>
              <a:t>designers of digital platforms </a:t>
            </a:r>
            <a:r>
              <a:rPr lang="en-US" sz="2200" dirty="0"/>
              <a:t>(websites, social media) where people can connect with each other, access content, engage in learning activities, and more. These platforms provide 24x7 faith formation. </a:t>
            </a:r>
            <a:endParaRPr lang="en-US" sz="2200" dirty="0" smtClean="0"/>
          </a:p>
          <a:p>
            <a:pPr marL="457200" indent="-457200">
              <a:spcBef>
                <a:spcPts val="0"/>
              </a:spcBef>
              <a:buFont typeface="Wingdings" charset="2"/>
              <a:buChar char=""/>
            </a:pPr>
            <a:r>
              <a:rPr lang="en-US" sz="2200" dirty="0" smtClean="0"/>
              <a:t>We </a:t>
            </a:r>
            <a:r>
              <a:rPr lang="en-US" sz="2200" dirty="0"/>
              <a:t>are becoming </a:t>
            </a:r>
            <a:r>
              <a:rPr lang="en-US" sz="2200" b="1" i="1" dirty="0">
                <a:solidFill>
                  <a:schemeClr val="accent1"/>
                </a:solidFill>
              </a:rPr>
              <a:t>curators</a:t>
            </a:r>
            <a:r>
              <a:rPr lang="en-US" sz="2200" i="1" dirty="0"/>
              <a:t> </a:t>
            </a:r>
            <a:r>
              <a:rPr lang="en-US" sz="2200" dirty="0"/>
              <a:t>of religious content and experiences. When there is an abundance of content, our role shifts from creator to curator. Curators are engaged in finding and identifying high quality content in all formats, matching it with the needs of people, providing the content on a digital platform (and often in gathered settings), and engaging people with the content. </a:t>
            </a:r>
          </a:p>
          <a:p>
            <a:endParaRPr lang="en-US" sz="2200" dirty="0"/>
          </a:p>
        </p:txBody>
      </p:sp>
    </p:spTree>
    <p:extLst>
      <p:ext uri="{BB962C8B-B14F-4D97-AF65-F5344CB8AC3E}">
        <p14:creationId xmlns:p14="http://schemas.microsoft.com/office/powerpoint/2010/main" val="15593815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73127337_Lar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190" y="1780773"/>
            <a:ext cx="7499610" cy="4796695"/>
          </a:xfrm>
          <a:prstGeom prst="rect">
            <a:avLst/>
          </a:prstGeom>
        </p:spPr>
      </p:pic>
      <p:sp>
        <p:nvSpPr>
          <p:cNvPr id="3" name="Title 2"/>
          <p:cNvSpPr>
            <a:spLocks noGrp="1"/>
          </p:cNvSpPr>
          <p:nvPr>
            <p:ph type="title"/>
          </p:nvPr>
        </p:nvSpPr>
        <p:spPr/>
        <p:txBody>
          <a:bodyPr/>
          <a:lstStyle/>
          <a:p>
            <a:pPr algn="ctr"/>
            <a:r>
              <a:rPr lang="en-US" dirty="0" smtClean="0">
                <a:solidFill>
                  <a:schemeClr val="bg1"/>
                </a:solidFill>
              </a:rPr>
              <a:t>Digital Faith Formation Strategies</a:t>
            </a:r>
            <a:endParaRPr lang="en-US" dirty="0">
              <a:solidFill>
                <a:schemeClr val="bg1"/>
              </a:solidFill>
            </a:endParaRPr>
          </a:p>
        </p:txBody>
      </p:sp>
    </p:spTree>
    <p:extLst>
      <p:ext uri="{BB962C8B-B14F-4D97-AF65-F5344CB8AC3E}">
        <p14:creationId xmlns:p14="http://schemas.microsoft.com/office/powerpoint/2010/main" val="23809321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lendedlearningdefinition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964" y="1597541"/>
            <a:ext cx="8777092" cy="5015481"/>
          </a:xfrm>
          <a:prstGeom prst="rect">
            <a:avLst/>
          </a:prstGeom>
        </p:spPr>
      </p:pic>
      <p:sp>
        <p:nvSpPr>
          <p:cNvPr id="3" name="Title 2"/>
          <p:cNvSpPr>
            <a:spLocks noGrp="1"/>
          </p:cNvSpPr>
          <p:nvPr>
            <p:ph type="title"/>
          </p:nvPr>
        </p:nvSpPr>
        <p:spPr/>
        <p:txBody>
          <a:bodyPr/>
          <a:lstStyle/>
          <a:p>
            <a:pPr algn="ctr"/>
            <a:r>
              <a:rPr lang="en-US" dirty="0" smtClean="0">
                <a:solidFill>
                  <a:srgbClr val="FFFFFF"/>
                </a:solidFill>
              </a:rPr>
              <a:t>Blended Learning</a:t>
            </a:r>
            <a:endParaRPr lang="en-US" dirty="0">
              <a:solidFill>
                <a:srgbClr val="FFFFFF"/>
              </a:solidFill>
            </a:endParaRPr>
          </a:p>
        </p:txBody>
      </p:sp>
    </p:spTree>
    <p:extLst>
      <p:ext uri="{BB962C8B-B14F-4D97-AF65-F5344CB8AC3E}">
        <p14:creationId xmlns:p14="http://schemas.microsoft.com/office/powerpoint/2010/main" val="13067771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533399"/>
            <a:ext cx="8229600" cy="1561723"/>
          </a:xfrm>
        </p:spPr>
        <p:txBody>
          <a:bodyPr>
            <a:normAutofit/>
          </a:bodyPr>
          <a:lstStyle/>
          <a:p>
            <a:pPr algn="ctr"/>
            <a:r>
              <a:rPr lang="en-US" dirty="0" smtClean="0">
                <a:solidFill>
                  <a:schemeClr val="bg1"/>
                </a:solidFill>
              </a:rPr>
              <a:t>Digitally Enabled &amp; Digitally Connected Faith Formation </a:t>
            </a:r>
            <a:endParaRPr lang="en-US" dirty="0">
              <a:solidFill>
                <a:schemeClr val="bg1"/>
              </a:solidFill>
            </a:endParaRPr>
          </a:p>
        </p:txBody>
      </p:sp>
      <p:pic>
        <p:nvPicPr>
          <p:cNvPr id="5" name="Picture 4" descr="Untitle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9700" y="2766933"/>
            <a:ext cx="8928099" cy="2923659"/>
          </a:xfrm>
          <a:prstGeom prst="rect">
            <a:avLst/>
          </a:prstGeom>
        </p:spPr>
      </p:pic>
    </p:spTree>
    <p:extLst>
      <p:ext uri="{BB962C8B-B14F-4D97-AF65-F5344CB8AC3E}">
        <p14:creationId xmlns:p14="http://schemas.microsoft.com/office/powerpoint/2010/main" val="18237238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06943173"/>
              </p:ext>
            </p:extLst>
          </p:nvPr>
        </p:nvGraphicFramePr>
        <p:xfrm>
          <a:off x="677333" y="1506536"/>
          <a:ext cx="7806267" cy="439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lstStyle/>
          <a:p>
            <a:pPr algn="ctr"/>
            <a:r>
              <a:rPr lang="en-US" dirty="0" smtClean="0">
                <a:solidFill>
                  <a:srgbClr val="FFFFFF"/>
                </a:solidFill>
              </a:rPr>
              <a:t>Extend the Event</a:t>
            </a:r>
            <a:endParaRPr lang="en-US" dirty="0">
              <a:solidFill>
                <a:srgbClr val="FFFFFF"/>
              </a:solidFill>
            </a:endParaRPr>
          </a:p>
        </p:txBody>
      </p:sp>
    </p:spTree>
    <p:extLst>
      <p:ext uri="{BB962C8B-B14F-4D97-AF65-F5344CB8AC3E}">
        <p14:creationId xmlns:p14="http://schemas.microsoft.com/office/powerpoint/2010/main" val="17897529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05-02 at 9.42.4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41307" y="3979116"/>
            <a:ext cx="3902452" cy="2779765"/>
          </a:xfrm>
          <a:prstGeom prst="rect">
            <a:avLst/>
          </a:prstGeom>
          <a:ln>
            <a:noFill/>
          </a:ln>
          <a:effectLst>
            <a:outerShdw blurRad="190500" algn="tl" rotWithShape="0">
              <a:srgbClr val="000000">
                <a:alpha val="70000"/>
              </a:srgbClr>
            </a:outerShdw>
          </a:effectLst>
        </p:spPr>
      </p:pic>
      <p:pic>
        <p:nvPicPr>
          <p:cNvPr id="5" name="Picture 4" descr="Screen Shot 2017-05-02 at 9.48.4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87659" y="505009"/>
            <a:ext cx="3156100" cy="3368261"/>
          </a:xfrm>
          <a:prstGeom prst="rect">
            <a:avLst/>
          </a:prstGeom>
          <a:ln>
            <a:noFill/>
          </a:ln>
          <a:effectLst>
            <a:outerShdw blurRad="190500" algn="tl" rotWithShape="0">
              <a:srgbClr val="000000">
                <a:alpha val="70000"/>
              </a:srgbClr>
            </a:outerShdw>
          </a:effectLst>
        </p:spPr>
      </p:pic>
      <p:pic>
        <p:nvPicPr>
          <p:cNvPr id="6" name="Picture 5" descr="Screen Shot 2017-05-02 at 9.50.38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20418" y="1227893"/>
            <a:ext cx="3034622" cy="2857069"/>
          </a:xfrm>
          <a:prstGeom prst="rect">
            <a:avLst/>
          </a:prstGeom>
          <a:ln>
            <a:noFill/>
          </a:ln>
          <a:effectLst>
            <a:outerShdw blurRad="190500" algn="tl" rotWithShape="0">
              <a:srgbClr val="000000">
                <a:alpha val="70000"/>
              </a:srgbClr>
            </a:outerShdw>
          </a:effectLst>
        </p:spPr>
      </p:pic>
      <p:sp>
        <p:nvSpPr>
          <p:cNvPr id="7" name="Title 6"/>
          <p:cNvSpPr>
            <a:spLocks noGrp="1"/>
          </p:cNvSpPr>
          <p:nvPr>
            <p:ph type="title"/>
          </p:nvPr>
        </p:nvSpPr>
        <p:spPr>
          <a:xfrm>
            <a:off x="623433" y="290347"/>
            <a:ext cx="4203148" cy="990600"/>
          </a:xfrm>
        </p:spPr>
        <p:txBody>
          <a:bodyPr/>
          <a:lstStyle/>
          <a:p>
            <a:r>
              <a:rPr lang="en-US" dirty="0" smtClean="0">
                <a:solidFill>
                  <a:schemeClr val="bg1"/>
                </a:solidFill>
              </a:rPr>
              <a:t>Sunday Worship</a:t>
            </a:r>
            <a:endParaRPr lang="en-US" dirty="0">
              <a:solidFill>
                <a:schemeClr val="bg1"/>
              </a:solidFill>
            </a:endParaRPr>
          </a:p>
        </p:txBody>
      </p:sp>
      <p:sp>
        <p:nvSpPr>
          <p:cNvPr id="8" name="Content Placeholder 7"/>
          <p:cNvSpPr>
            <a:spLocks noGrp="1"/>
          </p:cNvSpPr>
          <p:nvPr>
            <p:ph idx="1"/>
          </p:nvPr>
        </p:nvSpPr>
        <p:spPr>
          <a:xfrm>
            <a:off x="131081" y="1514023"/>
            <a:ext cx="2414109" cy="2352261"/>
          </a:xfrm>
        </p:spPr>
        <p:txBody>
          <a:bodyPr>
            <a:normAutofit fontScale="92500" lnSpcReduction="10000"/>
          </a:bodyPr>
          <a:lstStyle/>
          <a:p>
            <a:pPr>
              <a:buClr>
                <a:schemeClr val="accent1">
                  <a:lumMod val="40000"/>
                  <a:lumOff val="60000"/>
                </a:schemeClr>
              </a:buClr>
            </a:pPr>
            <a:r>
              <a:rPr lang="en-US" sz="2600" dirty="0" smtClean="0">
                <a:solidFill>
                  <a:srgbClr val="FFFFFF"/>
                </a:solidFill>
              </a:rPr>
              <a:t>Learning </a:t>
            </a:r>
          </a:p>
          <a:p>
            <a:pPr>
              <a:buClr>
                <a:schemeClr val="accent1">
                  <a:lumMod val="40000"/>
                  <a:lumOff val="60000"/>
                </a:schemeClr>
              </a:buClr>
            </a:pPr>
            <a:r>
              <a:rPr lang="en-US" sz="2600" dirty="0" smtClean="0">
                <a:solidFill>
                  <a:srgbClr val="FFFFFF"/>
                </a:solidFill>
              </a:rPr>
              <a:t>Praying</a:t>
            </a:r>
          </a:p>
          <a:p>
            <a:pPr>
              <a:buClr>
                <a:schemeClr val="accent1">
                  <a:lumMod val="40000"/>
                  <a:lumOff val="60000"/>
                </a:schemeClr>
              </a:buClr>
            </a:pPr>
            <a:r>
              <a:rPr lang="en-US" sz="2600" dirty="0" smtClean="0">
                <a:solidFill>
                  <a:srgbClr val="FFFFFF"/>
                </a:solidFill>
              </a:rPr>
              <a:t>Reading the Bible: Daily Readings</a:t>
            </a:r>
          </a:p>
          <a:p>
            <a:pPr>
              <a:buClr>
                <a:schemeClr val="accent1">
                  <a:lumMod val="40000"/>
                  <a:lumOff val="60000"/>
                </a:schemeClr>
              </a:buClr>
            </a:pPr>
            <a:r>
              <a:rPr lang="en-US" sz="2600" dirty="0" smtClean="0">
                <a:solidFill>
                  <a:srgbClr val="FFFFFF"/>
                </a:solidFill>
              </a:rPr>
              <a:t>Living </a:t>
            </a:r>
          </a:p>
        </p:txBody>
      </p:sp>
      <p:pic>
        <p:nvPicPr>
          <p:cNvPr id="9" name="Picture 8" descr="Screen Shot 2017-05-02 at 10.16.33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1081" y="4292755"/>
            <a:ext cx="4922504" cy="2053937"/>
          </a:xfrm>
          <a:prstGeom prst="rect">
            <a:avLst/>
          </a:prstGeom>
        </p:spPr>
      </p:pic>
    </p:spTree>
    <p:extLst>
      <p:ext uri="{BB962C8B-B14F-4D97-AF65-F5344CB8AC3E}">
        <p14:creationId xmlns:p14="http://schemas.microsoft.com/office/powerpoint/2010/main" val="33337485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8-01-12 at 4.19.31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52091" y="591225"/>
            <a:ext cx="4440018" cy="6095747"/>
          </a:xfrm>
          <a:prstGeom prst="rect">
            <a:avLst/>
          </a:prstGeom>
        </p:spPr>
      </p:pic>
      <p:sp>
        <p:nvSpPr>
          <p:cNvPr id="5" name="Title 4"/>
          <p:cNvSpPr>
            <a:spLocks noGrp="1"/>
          </p:cNvSpPr>
          <p:nvPr>
            <p:ph type="title"/>
          </p:nvPr>
        </p:nvSpPr>
        <p:spPr>
          <a:xfrm>
            <a:off x="457200" y="533400"/>
            <a:ext cx="3724791" cy="2871650"/>
          </a:xfrm>
        </p:spPr>
        <p:txBody>
          <a:bodyPr>
            <a:normAutofit/>
          </a:bodyPr>
          <a:lstStyle/>
          <a:p>
            <a:r>
              <a:rPr lang="en-US" dirty="0" smtClean="0">
                <a:solidFill>
                  <a:srgbClr val="FFFFFF"/>
                </a:solidFill>
              </a:rPr>
              <a:t>Tri-Saints Lutheran</a:t>
            </a:r>
            <a:br>
              <a:rPr lang="en-US" dirty="0" smtClean="0">
                <a:solidFill>
                  <a:srgbClr val="FFFFFF"/>
                </a:solidFill>
              </a:rPr>
            </a:br>
            <a:r>
              <a:rPr lang="en-US" dirty="0" smtClean="0">
                <a:solidFill>
                  <a:srgbClr val="FFFFFF"/>
                </a:solidFill>
              </a:rPr>
              <a:t>Hardy, NE</a:t>
            </a:r>
            <a:endParaRPr lang="en-US" dirty="0">
              <a:solidFill>
                <a:srgbClr val="FFFFFF"/>
              </a:solidFill>
            </a:endParaRPr>
          </a:p>
        </p:txBody>
      </p:sp>
    </p:spTree>
    <p:extLst>
      <p:ext uri="{BB962C8B-B14F-4D97-AF65-F5344CB8AC3E}">
        <p14:creationId xmlns:p14="http://schemas.microsoft.com/office/powerpoint/2010/main" val="29266062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7565"/>
            <a:ext cx="9144000" cy="1082261"/>
          </a:xfrm>
        </p:spPr>
        <p:txBody>
          <a:bodyPr>
            <a:normAutofit/>
          </a:bodyPr>
          <a:lstStyle/>
          <a:p>
            <a:pPr algn="ctr"/>
            <a:r>
              <a:rPr lang="en-US" sz="3800" dirty="0" smtClean="0">
                <a:solidFill>
                  <a:srgbClr val="FFFFFF"/>
                </a:solidFill>
              </a:rPr>
              <a:t>One Event/ Program, Multiple Formats</a:t>
            </a:r>
            <a:endParaRPr lang="en-US" sz="3800" dirty="0">
              <a:solidFill>
                <a:srgbClr val="FFFF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21630192"/>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90736" y="3450708"/>
            <a:ext cx="1678134" cy="1077218"/>
          </a:xfrm>
          <a:prstGeom prst="rect">
            <a:avLst/>
          </a:prstGeom>
          <a:noFill/>
        </p:spPr>
        <p:txBody>
          <a:bodyPr wrap="square" rtlCol="0">
            <a:spAutoFit/>
          </a:bodyPr>
          <a:lstStyle/>
          <a:p>
            <a:r>
              <a:rPr lang="en-US" sz="3200" dirty="0" smtClean="0">
                <a:solidFill>
                  <a:schemeClr val="bg1"/>
                </a:solidFill>
              </a:rPr>
              <a:t>Event/Program</a:t>
            </a:r>
            <a:endParaRPr lang="en-US" sz="3200" dirty="0">
              <a:solidFill>
                <a:schemeClr val="bg1"/>
              </a:solidFill>
            </a:endParaRPr>
          </a:p>
        </p:txBody>
      </p:sp>
    </p:spTree>
    <p:extLst>
      <p:ext uri="{BB962C8B-B14F-4D97-AF65-F5344CB8AC3E}">
        <p14:creationId xmlns:p14="http://schemas.microsoft.com/office/powerpoint/2010/main" val="37614502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0565"/>
            <a:ext cx="9144000" cy="1290335"/>
          </a:xfrm>
        </p:spPr>
        <p:txBody>
          <a:bodyPr>
            <a:normAutofit/>
          </a:bodyPr>
          <a:lstStyle/>
          <a:p>
            <a:pPr algn="ctr"/>
            <a:r>
              <a:rPr lang="en-US" dirty="0" smtClean="0">
                <a:solidFill>
                  <a:srgbClr val="FFFFFF"/>
                </a:solidFill>
              </a:rPr>
              <a:t>Build on an Event/Experience </a:t>
            </a:r>
            <a:endParaRPr lang="en-US" sz="2700" dirty="0">
              <a:solidFill>
                <a:srgbClr val="FFFFFF"/>
              </a:solidFill>
            </a:endParaRPr>
          </a:p>
        </p:txBody>
      </p:sp>
      <p:graphicFrame>
        <p:nvGraphicFramePr>
          <p:cNvPr id="4" name="Diagram 3"/>
          <p:cNvGraphicFramePr/>
          <p:nvPr>
            <p:extLst>
              <p:ext uri="{D42A27DB-BD31-4B8C-83A1-F6EECF244321}">
                <p14:modId xmlns:p14="http://schemas.microsoft.com/office/powerpoint/2010/main" val="684984962"/>
              </p:ext>
            </p:extLst>
          </p:nvPr>
        </p:nvGraphicFramePr>
        <p:xfrm>
          <a:off x="151971" y="2127690"/>
          <a:ext cx="8818348" cy="424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36667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2">
      <a:dk1>
        <a:sysClr val="windowText" lastClr="000000"/>
      </a:dk1>
      <a:lt1>
        <a:sysClr val="window" lastClr="FFFFFF"/>
      </a:lt1>
      <a:dk2>
        <a:srgbClr val="212121"/>
      </a:dk2>
      <a:lt2>
        <a:srgbClr val="CDD4D7"/>
      </a:lt2>
      <a:accent1>
        <a:srgbClr val="9B0101"/>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20427E96346342BBD31AFEBC6871A7" ma:contentTypeVersion="1" ma:contentTypeDescription="Create a new document." ma:contentTypeScope="" ma:versionID="8ba21e116afb92a0bc8788e0f506d64b">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67AE2D1-5516-4ECA-8B25-F9EBFC6FB3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DFDBD2-64A7-476D-B625-9DD553B849CF}">
  <ds:schemaRefs>
    <ds:schemaRef ds:uri="http://schemas.microsoft.com/sharepoint/v3/contenttype/forms"/>
  </ds:schemaRefs>
</ds:datastoreItem>
</file>

<file path=customXml/itemProps3.xml><?xml version="1.0" encoding="utf-8"?>
<ds:datastoreItem xmlns:ds="http://schemas.openxmlformats.org/officeDocument/2006/customXml" ds:itemID="{2608CC91-7DBD-48D6-BFE6-D5DE43C0C375}">
  <ds:schemaRefs>
    <ds:schemaRef ds:uri="http://schemas.microsoft.com/sharepoint/v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Clarity.thmx</Template>
  <TotalTime>12764</TotalTime>
  <Words>4530</Words>
  <Application>Microsoft Office PowerPoint</Application>
  <PresentationFormat>On-screen Show (4:3)</PresentationFormat>
  <Paragraphs>570</Paragraphs>
  <Slides>114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114</vt:i4>
      </vt:variant>
    </vt:vector>
  </HeadingPairs>
  <TitlesOfParts>
    <vt:vector size="122" baseType="lpstr">
      <vt:lpstr>Arial</vt:lpstr>
      <vt:lpstr>Calibri</vt:lpstr>
      <vt:lpstr>Century Gothic</vt:lpstr>
      <vt:lpstr>Mangal</vt:lpstr>
      <vt:lpstr>Tw Cen MT</vt:lpstr>
      <vt:lpstr>Wingdings</vt:lpstr>
      <vt:lpstr>Wingdings 3</vt:lpstr>
      <vt:lpstr>Clarity</vt:lpstr>
      <vt:lpstr>John Roberto Vibrant Faith</vt:lpstr>
      <vt:lpstr>John Roberto Vibrant Faith Leadership Team jroberto@lifelongfaith.com  www.LifelongFaith.com SeasonsofAdultFaith.com FamiliesattheCenter.com  www.VibrantFaith </vt:lpstr>
      <vt:lpstr>Lifelong Faith Books </vt:lpstr>
      <vt:lpstr>Vision to Reality – Lifelong Faith Formation</vt:lpstr>
      <vt:lpstr>Workshops &amp; Webinars</vt:lpstr>
      <vt:lpstr>What’s Your Vision (Dream, Hopes) for Faith Formation in Your Parish Community?</vt:lpstr>
      <vt:lpstr>Part 1. Adaptive Challenges</vt:lpstr>
      <vt:lpstr>Life Span Diversity</vt:lpstr>
      <vt:lpstr>Five Generation Diversity </vt:lpstr>
      <vt:lpstr>Generations</vt:lpstr>
      <vt:lpstr>Family Diversity</vt:lpstr>
      <vt:lpstr>Families Today</vt:lpstr>
      <vt:lpstr>A Diversity of Spiritual Religious Identities</vt:lpstr>
      <vt:lpstr>Canadian Spiritual Religious Identities</vt:lpstr>
      <vt:lpstr>Decline in Religious Socialization &amp; Practice</vt:lpstr>
      <vt:lpstr>Digital Transformation</vt:lpstr>
      <vt:lpstr>Technological Revolution:  The Print Era (1500s - )</vt:lpstr>
      <vt:lpstr>Technological Revolution:  The Multimedia Era (1960s - )</vt:lpstr>
      <vt:lpstr>Technological Revolution: The Digital Era (2000s -)</vt:lpstr>
      <vt:lpstr>PowerPoint Presentation</vt:lpstr>
      <vt:lpstr>PowerPoint Presentation</vt:lpstr>
      <vt:lpstr>Digital Culture</vt:lpstr>
      <vt:lpstr>What is the Digital Transformation Making Possible in Learning &amp; Faith Formation?</vt:lpstr>
      <vt:lpstr>The Adaptive Challenges of  21st Century Faith Formation</vt:lpstr>
      <vt:lpstr>Part 2. Reimagining Faith Formation</vt:lpstr>
      <vt:lpstr>Reimagining Faith Formation</vt:lpstr>
      <vt:lpstr>1. A New Faith Forming Ecology</vt:lpstr>
      <vt:lpstr>2. Maturing in Faith</vt:lpstr>
      <vt:lpstr>Focus on Maturing in Faith:  Toward What Ends Are We Working</vt:lpstr>
      <vt:lpstr>Maturing in Faith</vt:lpstr>
      <vt:lpstr>Maturing in Faith: Holistic</vt:lpstr>
      <vt:lpstr>Maturing in Faith: Holistic (Roman Catholic, National Directory for Catechesis)</vt:lpstr>
      <vt:lpstr>Maturing in Faith: Holistic (Roman Catholic, National Directory for Catechesis)</vt:lpstr>
      <vt:lpstr>Focus on Maturing in Faith </vt:lpstr>
      <vt:lpstr>Focus on Maturing in Faith</vt:lpstr>
      <vt:lpstr>Focus on Maturing in Faith</vt:lpstr>
      <vt:lpstr>Focus on Maturing in Faith</vt:lpstr>
      <vt:lpstr>Focus on Maturing in Faith</vt:lpstr>
      <vt:lpstr>Maturing in Faith</vt:lpstr>
      <vt:lpstr>Maturing in Faith</vt:lpstr>
      <vt:lpstr>Multiple Ways to Foster Faith Maturing</vt:lpstr>
      <vt:lpstr>3. Aligning Faith Forming Environments </vt:lpstr>
      <vt:lpstr>Forming Faith: Intergenerational</vt:lpstr>
      <vt:lpstr>Intergenerational Learning Process </vt:lpstr>
      <vt:lpstr>Intergenerational Faith Formation</vt:lpstr>
      <vt:lpstr>Forming Faith: Family</vt:lpstr>
      <vt:lpstr>What Makes a Difference?</vt:lpstr>
      <vt:lpstr>What Makes a Difference?</vt:lpstr>
      <vt:lpstr>What Makes a Difference?</vt:lpstr>
      <vt:lpstr>PowerPoint Presentation</vt:lpstr>
      <vt:lpstr>Parental Influence </vt:lpstr>
      <vt:lpstr>Family Faith Formation</vt:lpstr>
      <vt:lpstr>Family Faith Formation</vt:lpstr>
      <vt:lpstr>Family Faith Formation Plan</vt:lpstr>
      <vt:lpstr>Forming Faith: Life Stage Faith Formation</vt:lpstr>
      <vt:lpstr>Generations</vt:lpstr>
      <vt:lpstr>4. Digitally Enabled Faith Formation</vt:lpstr>
      <vt:lpstr>Multi-Environment Faith Formation</vt:lpstr>
      <vt:lpstr>Digitally Enabled Strategies</vt:lpstr>
      <vt:lpstr>Digital Faith Formation Strategies</vt:lpstr>
      <vt:lpstr>Transforming Our Approach</vt:lpstr>
      <vt:lpstr>5. Personalizing Faith Formation</vt:lpstr>
      <vt:lpstr>PowerPoint Presentation</vt:lpstr>
      <vt:lpstr>Virtual Learning Academy</vt:lpstr>
      <vt:lpstr>Summit Schools</vt:lpstr>
      <vt:lpstr>Personalizing Learning</vt:lpstr>
      <vt:lpstr>Two Ways to Approach Personalizing </vt:lpstr>
      <vt:lpstr>Pathways of Faith Growth</vt:lpstr>
      <vt:lpstr>A Pathways Model</vt:lpstr>
      <vt:lpstr>A Diversity of Spiritual Religious Identities</vt:lpstr>
      <vt:lpstr>Personalized Pathways of Faith Growth</vt:lpstr>
      <vt:lpstr>Personalized Pathways of Faith Growth</vt:lpstr>
      <vt:lpstr>PowerPoint Presentation</vt:lpstr>
      <vt:lpstr>PowerPoint Presentation</vt:lpstr>
      <vt:lpstr>Designing a Pathways Model</vt:lpstr>
      <vt:lpstr>Designing Steps 1 &amp; 2 Target Audience &amp; Description</vt:lpstr>
      <vt:lpstr>Designing Step 3 - How &amp; Where</vt:lpstr>
      <vt:lpstr>Designing Step 4 – Content Designing Step 5 – Discernment</vt:lpstr>
      <vt:lpstr>Approach #2.  Personalize the Offerings</vt:lpstr>
      <vt:lpstr>Personalize</vt:lpstr>
      <vt:lpstr>Playlists for Faith Formation</vt:lpstr>
      <vt:lpstr>Learning Playlists</vt:lpstr>
      <vt:lpstr>Curating Playlists</vt:lpstr>
      <vt:lpstr>Faith Formation Playlists</vt:lpstr>
      <vt:lpstr>Playlists of Content &amp; Experiences</vt:lpstr>
      <vt:lpstr>Playlists of Content &amp; Experiences</vt:lpstr>
      <vt:lpstr>Playlists of Content &amp; Experiences</vt:lpstr>
      <vt:lpstr>PowerPoint Presentation</vt:lpstr>
      <vt:lpstr>PowerPoint Presentation</vt:lpstr>
      <vt:lpstr>Transforming Our Role </vt:lpstr>
      <vt:lpstr>New Leadership Roles </vt:lpstr>
      <vt:lpstr>Digital Faith Formation Strategies</vt:lpstr>
      <vt:lpstr>Blended Learning</vt:lpstr>
      <vt:lpstr>Digitally Enabled &amp; Digitally Connected Faith Formation </vt:lpstr>
      <vt:lpstr>Extend the Event</vt:lpstr>
      <vt:lpstr>Sunday Worship</vt:lpstr>
      <vt:lpstr>Tri-Saints Lutheran Hardy, NE</vt:lpstr>
      <vt:lpstr>One Event/ Program, Multiple Formats</vt:lpstr>
      <vt:lpstr>Build on an Event/Experience </vt:lpstr>
      <vt:lpstr>Flip the Model</vt:lpstr>
      <vt:lpstr>PowerPoint Presentation</vt:lpstr>
      <vt:lpstr>Confirmation</vt:lpstr>
      <vt:lpstr>PowerPoint Presentation</vt:lpstr>
      <vt:lpstr>Christian Initiation &amp;  New Member Formation</vt:lpstr>
      <vt:lpstr>Flip Christian Initiation </vt:lpstr>
      <vt:lpstr>Integrate Online and Gathered</vt:lpstr>
      <vt:lpstr>PowerPoint Presentation</vt:lpstr>
      <vt:lpstr>Integrate Online and Gathered</vt:lpstr>
      <vt:lpstr>PowerPoint Presentation</vt:lpstr>
      <vt:lpstr>Online 40-Day Lent Curriculum</vt:lpstr>
      <vt:lpstr>Advent or Lent Online “Curriculum”</vt:lpstr>
      <vt:lpstr>Online Learning</vt:lpstr>
      <vt:lpstr>Online Prayer</vt:lpstr>
      <vt:lpstr>Webinar Live Presentation  Upper Dublin Lutheran Church</vt:lpstr>
    </vt:vector>
  </TitlesOfParts>
  <Company>Lifelong Faith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Roberto</dc:creator>
  <cp:lastModifiedBy>Parente, Annalisa</cp:lastModifiedBy>
  <cp:revision>778</cp:revision>
  <cp:lastPrinted>2017-03-14T18:09:59Z</cp:lastPrinted>
  <dcterms:created xsi:type="dcterms:W3CDTF">2017-03-04T16:22:15Z</dcterms:created>
  <dcterms:modified xsi:type="dcterms:W3CDTF">2021-02-26T19:23:07Z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0x010100B320427E96346342BBD31AFEBC6871A7</vt:lpwstr>
  </property>
</Properties>
</file>